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60" r:id="rId4"/>
    <p:sldId id="258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9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535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content: TITLE OF THE TALK, Speaker Name and Institution / Organization. Replace directly in PowerPoint. The atmospheric illustration is a single noneditable background image; the official CEL-GEN symbol is an inserted brand asset.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833BA-6A20-1892-BC02-C9327C209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D7C6C-A502-E334-6460-45328B926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592005-09E7-3B21-A7A2-10AB32ACB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Duplicate this clean content slide as needed. All text boxes, placeholder outline and DNA watermark lines are individually editable. Replace the right placeholder with an image/chart or delete it to use a full-width figure.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D72A1-DA05-38C2-0514-A864ADA44C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5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7FE5B-AFAC-CDD2-83CD-FB8197D1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92F1A-5DE4-A242-1469-6D79994CF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5BEA7-ED3E-CDDA-752C-B7349DDA9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Duplicate this clean content slide as needed. All text boxes, placeholder outline and DNA watermark lines are individually editable. Replace the right placeholder with an image/chart or delete it to use a full-width figure.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A3AF8-2A91-14D3-ED15-7DCE1859B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6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content: Speaker Name, Institution, acknowledgements, collaborators/funding and contact. Modify or delete the three text columns without altering the background 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E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elgen_assets/dark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B568A78E-7337-A186-9341-129435D04AAE}"/>
              </a:ext>
            </a:extLst>
          </p:cNvPr>
          <p:cNvGrpSpPr/>
          <p:nvPr/>
        </p:nvGrpSpPr>
        <p:grpSpPr>
          <a:xfrm>
            <a:off x="681228" y="657454"/>
            <a:ext cx="5518404" cy="1143914"/>
            <a:chOff x="681228" y="657454"/>
            <a:chExt cx="5518404" cy="1143914"/>
          </a:xfrm>
        </p:grpSpPr>
        <p:pic>
          <p:nvPicPr>
            <p:cNvPr id="3" name="Image 1" descr="/mnt/data/celgen_assets/official_symbol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4944" y="667512"/>
              <a:ext cx="978408" cy="1005840"/>
            </a:xfrm>
            <a:prstGeom prst="rect">
              <a:avLst/>
            </a:prstGeom>
          </p:spPr>
        </p:pic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3AB80803-3919-2B29-353B-AF2A2665969E}"/>
                </a:ext>
              </a:extLst>
            </p:cNvPr>
            <p:cNvGrpSpPr/>
            <p:nvPr/>
          </p:nvGrpSpPr>
          <p:grpSpPr>
            <a:xfrm>
              <a:off x="681228" y="657454"/>
              <a:ext cx="5518404" cy="1143914"/>
              <a:chOff x="681228" y="657454"/>
              <a:chExt cx="5518404" cy="1143914"/>
            </a:xfrm>
          </p:grpSpPr>
          <p:sp>
            <p:nvSpPr>
              <p:cNvPr id="4" name="Shape 0"/>
              <p:cNvSpPr/>
              <p:nvPr/>
            </p:nvSpPr>
            <p:spPr>
              <a:xfrm>
                <a:off x="681228" y="657454"/>
                <a:ext cx="1010412" cy="1028700"/>
              </a:xfrm>
              <a:prstGeom prst="rect">
                <a:avLst/>
              </a:prstGeom>
              <a:solidFill>
                <a:srgbClr val="FCFCFC">
                  <a:alpha val="0"/>
                </a:srgbClr>
              </a:solidFill>
              <a:ln w="11430">
                <a:solidFill>
                  <a:srgbClr val="FCFCFC">
                    <a:alpha val="75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5" name="Text 1"/>
              <p:cNvSpPr/>
              <p:nvPr/>
            </p:nvSpPr>
            <p:spPr>
              <a:xfrm>
                <a:off x="1901952" y="667512"/>
                <a:ext cx="374904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2400" b="1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CEL-GEN 2026</a:t>
                </a:r>
                <a:endParaRPr lang="en-US" sz="2400" dirty="0"/>
              </a:p>
            </p:txBody>
          </p:sp>
          <p:sp>
            <p:nvSpPr>
              <p:cNvPr id="6" name="Text 2"/>
              <p:cNvSpPr/>
              <p:nvPr/>
            </p:nvSpPr>
            <p:spPr>
              <a:xfrm>
                <a:off x="1901952" y="996696"/>
                <a:ext cx="3611880" cy="2103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1330" b="1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03 a 05 DE NOVEMBRO</a:t>
                </a:r>
                <a:endParaRPr lang="en-US" sz="1330" dirty="0"/>
              </a:p>
            </p:txBody>
          </p:sp>
          <p:sp>
            <p:nvSpPr>
              <p:cNvPr id="7" name="Text 3"/>
              <p:cNvSpPr/>
              <p:nvPr/>
            </p:nvSpPr>
            <p:spPr>
              <a:xfrm>
                <a:off x="1901952" y="1252728"/>
                <a:ext cx="4297680" cy="2103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124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PRODIGY SANTOS DUMONT-RJ</a:t>
                </a:r>
                <a:endParaRPr lang="en-US" sz="1240" dirty="0"/>
              </a:p>
            </p:txBody>
          </p:sp>
          <p:sp>
            <p:nvSpPr>
              <p:cNvPr id="8" name="Text 4"/>
              <p:cNvSpPr/>
              <p:nvPr/>
            </p:nvSpPr>
            <p:spPr>
              <a:xfrm>
                <a:off x="1901952" y="1499616"/>
                <a:ext cx="4160520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90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CONGRESSO DA ASSOCIAÇÃO BRASILEIRA</a:t>
                </a:r>
                <a:endParaRPr lang="en-US" sz="900" dirty="0"/>
              </a:p>
            </p:txBody>
          </p:sp>
          <p:sp>
            <p:nvSpPr>
              <p:cNvPr id="9" name="Text 5"/>
              <p:cNvSpPr/>
              <p:nvPr/>
            </p:nvSpPr>
            <p:spPr>
              <a:xfrm>
                <a:off x="1901952" y="1664208"/>
                <a:ext cx="3474720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90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DE TERAPIA CELULAR E GÊNICA</a:t>
                </a:r>
                <a:endParaRPr lang="en-US" sz="900" dirty="0"/>
              </a:p>
            </p:txBody>
          </p:sp>
        </p:grpSp>
      </p:grpSp>
      <p:sp>
        <p:nvSpPr>
          <p:cNvPr id="11" name="Shape 7"/>
          <p:cNvSpPr/>
          <p:nvPr/>
        </p:nvSpPr>
        <p:spPr>
          <a:xfrm>
            <a:off x="694944" y="2852928"/>
            <a:ext cx="548640" cy="41148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667512" y="3172968"/>
            <a:ext cx="9006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3600" b="1" kern="0" spc="-115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TITLE OF THE TALK</a:t>
            </a:r>
            <a:endParaRPr lang="en-US" sz="3600" dirty="0"/>
          </a:p>
        </p:txBody>
      </p:sp>
      <p:sp>
        <p:nvSpPr>
          <p:cNvPr id="13" name="Text 9"/>
          <p:cNvSpPr/>
          <p:nvPr/>
        </p:nvSpPr>
        <p:spPr>
          <a:xfrm>
            <a:off x="694944" y="3980964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Speaker Name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713232" y="4575324"/>
            <a:ext cx="78638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Institution / Organization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320040" y="6300216"/>
            <a:ext cx="548640" cy="0"/>
          </a:xfrm>
          <a:prstGeom prst="line">
            <a:avLst/>
          </a:prstGeom>
          <a:noFill/>
          <a:ln w="12700">
            <a:solidFill>
              <a:srgbClr val="8FC9B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/>
          <p:nvPr/>
        </p:nvSpPr>
        <p:spPr>
          <a:xfrm>
            <a:off x="987552" y="619963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960" b="1" dirty="0">
                <a:solidFill>
                  <a:srgbClr val="FCFCFC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32AE40-6186-B3AB-A5DB-37AA35761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AEEC1EA-F8BE-CE7D-A991-1FD932485229}"/>
              </a:ext>
            </a:extLst>
          </p:cNvPr>
          <p:cNvSpPr/>
          <p:nvPr/>
        </p:nvSpPr>
        <p:spPr>
          <a:xfrm>
            <a:off x="0" y="0"/>
            <a:ext cx="12191997" cy="6858000"/>
          </a:xfrm>
          <a:prstGeom prst="rect">
            <a:avLst/>
          </a:prstGeom>
          <a:solidFill>
            <a:srgbClr val="FCFCFC"/>
          </a:solidFill>
          <a:ln w="12700">
            <a:solidFill>
              <a:srgbClr val="FCFC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401FBEC-9B7E-F05F-9196-436D652BDC3D}"/>
              </a:ext>
            </a:extLst>
          </p:cNvPr>
          <p:cNvSpPr/>
          <p:nvPr/>
        </p:nvSpPr>
        <p:spPr>
          <a:xfrm>
            <a:off x="11155680" y="45720"/>
            <a:ext cx="7114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3563B66-EE9E-BD9C-9380-D4ECA396A509}"/>
              </a:ext>
            </a:extLst>
          </p:cNvPr>
          <p:cNvSpPr/>
          <p:nvPr/>
        </p:nvSpPr>
        <p:spPr>
          <a:xfrm>
            <a:off x="11155680" y="4572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BB57D6A-9BE7-9EC1-6B1E-6AEED697AD2C}"/>
              </a:ext>
            </a:extLst>
          </p:cNvPr>
          <p:cNvSpPr/>
          <p:nvPr/>
        </p:nvSpPr>
        <p:spPr>
          <a:xfrm>
            <a:off x="11226822" y="117705"/>
            <a:ext cx="7017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C3941F4-0EEB-9850-F170-3AB9BD80738C}"/>
              </a:ext>
            </a:extLst>
          </p:cNvPr>
          <p:cNvSpPr/>
          <p:nvPr/>
        </p:nvSpPr>
        <p:spPr>
          <a:xfrm>
            <a:off x="11084538" y="11770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9935137-E816-AEF8-8936-94456AC9A7CF}"/>
              </a:ext>
            </a:extLst>
          </p:cNvPr>
          <p:cNvSpPr/>
          <p:nvPr/>
        </p:nvSpPr>
        <p:spPr>
          <a:xfrm>
            <a:off x="11297001" y="189689"/>
            <a:ext cx="6826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F6A5965-2C43-520A-1577-7EB6AB8E7C3D}"/>
              </a:ext>
            </a:extLst>
          </p:cNvPr>
          <p:cNvSpPr/>
          <p:nvPr/>
        </p:nvSpPr>
        <p:spPr>
          <a:xfrm>
            <a:off x="11014359" y="18968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FF6673C5-0431-328A-D495-4A41F097454A}"/>
              </a:ext>
            </a:extLst>
          </p:cNvPr>
          <p:cNvSpPr/>
          <p:nvPr/>
        </p:nvSpPr>
        <p:spPr>
          <a:xfrm>
            <a:off x="11365268" y="261674"/>
            <a:ext cx="6543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D764E00-8EF2-3890-5E27-8EEEDF50AFCF}"/>
              </a:ext>
            </a:extLst>
          </p:cNvPr>
          <p:cNvSpPr/>
          <p:nvPr/>
        </p:nvSpPr>
        <p:spPr>
          <a:xfrm>
            <a:off x="10946092" y="26167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3874CCB-9FE0-27BF-B5E7-319D7ABABD52}"/>
              </a:ext>
            </a:extLst>
          </p:cNvPr>
          <p:cNvSpPr/>
          <p:nvPr/>
        </p:nvSpPr>
        <p:spPr>
          <a:xfrm>
            <a:off x="11430700" y="333659"/>
            <a:ext cx="6171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CF9D4EA-69E3-1CE4-1A4C-26975E42DE8F}"/>
              </a:ext>
            </a:extLst>
          </p:cNvPr>
          <p:cNvSpPr/>
          <p:nvPr/>
        </p:nvSpPr>
        <p:spPr>
          <a:xfrm>
            <a:off x="10880660" y="33365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7F8EFC04-2448-63EF-BED4-4E1080A66271}"/>
              </a:ext>
            </a:extLst>
          </p:cNvPr>
          <p:cNvSpPr/>
          <p:nvPr/>
        </p:nvSpPr>
        <p:spPr>
          <a:xfrm>
            <a:off x="11492410" y="405643"/>
            <a:ext cx="571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8524BE6-6C1E-63D3-B956-06E3026130EA}"/>
              </a:ext>
            </a:extLst>
          </p:cNvPr>
          <p:cNvSpPr/>
          <p:nvPr/>
        </p:nvSpPr>
        <p:spPr>
          <a:xfrm>
            <a:off x="10818950" y="40564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987F8CF-127A-AFC3-6D94-EFC71FD35B85}"/>
              </a:ext>
            </a:extLst>
          </p:cNvPr>
          <p:cNvSpPr/>
          <p:nvPr/>
        </p:nvSpPr>
        <p:spPr>
          <a:xfrm>
            <a:off x="11549565" y="477628"/>
            <a:ext cx="5182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2733D6F-6433-5C20-7DD2-5EC140BCB70E}"/>
              </a:ext>
            </a:extLst>
          </p:cNvPr>
          <p:cNvSpPr/>
          <p:nvPr/>
        </p:nvSpPr>
        <p:spPr>
          <a:xfrm>
            <a:off x="10761795" y="47762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074BB73-FE0D-BDF3-FDC4-BED2E4F3279F}"/>
              </a:ext>
            </a:extLst>
          </p:cNvPr>
          <p:cNvSpPr/>
          <p:nvPr/>
        </p:nvSpPr>
        <p:spPr>
          <a:xfrm>
            <a:off x="11601390" y="549613"/>
            <a:ext cx="4579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A850E3EA-0C2B-C31F-EA5A-A61E3B85B644}"/>
              </a:ext>
            </a:extLst>
          </p:cNvPr>
          <p:cNvSpPr/>
          <p:nvPr/>
        </p:nvSpPr>
        <p:spPr>
          <a:xfrm>
            <a:off x="10709970" y="54961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F64FE309-ED77-2BB7-7741-732DECD319FB}"/>
              </a:ext>
            </a:extLst>
          </p:cNvPr>
          <p:cNvSpPr/>
          <p:nvPr/>
        </p:nvSpPr>
        <p:spPr>
          <a:xfrm>
            <a:off x="11647184" y="621597"/>
            <a:ext cx="3914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BAF4036B-9133-7E7D-FCBE-5A6A1ECCF90C}"/>
              </a:ext>
            </a:extLst>
          </p:cNvPr>
          <p:cNvSpPr/>
          <p:nvPr/>
        </p:nvSpPr>
        <p:spPr>
          <a:xfrm>
            <a:off x="10664176" y="62159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E49C457-9018-AE5E-62C8-6AF5FD1F4075}"/>
              </a:ext>
            </a:extLst>
          </p:cNvPr>
          <p:cNvSpPr/>
          <p:nvPr/>
        </p:nvSpPr>
        <p:spPr>
          <a:xfrm>
            <a:off x="11686329" y="693582"/>
            <a:ext cx="319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C7FED2BF-2B3F-17CC-509D-CE61D3C168F3}"/>
              </a:ext>
            </a:extLst>
          </p:cNvPr>
          <p:cNvSpPr/>
          <p:nvPr/>
        </p:nvSpPr>
        <p:spPr>
          <a:xfrm>
            <a:off x="10625031" y="69358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A7E8ADF-CAA8-BA18-785D-7BFBD2B551DF}"/>
              </a:ext>
            </a:extLst>
          </p:cNvPr>
          <p:cNvSpPr/>
          <p:nvPr/>
        </p:nvSpPr>
        <p:spPr>
          <a:xfrm>
            <a:off x="11718294" y="765567"/>
            <a:ext cx="2435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DEE1D332-B451-2F1A-9F84-183F8703C060}"/>
              </a:ext>
            </a:extLst>
          </p:cNvPr>
          <p:cNvSpPr/>
          <p:nvPr/>
        </p:nvSpPr>
        <p:spPr>
          <a:xfrm>
            <a:off x="10593066" y="76556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0BE5FCB1-B67B-DD7F-50E7-0696010BB68A}"/>
              </a:ext>
            </a:extLst>
          </p:cNvPr>
          <p:cNvSpPr/>
          <p:nvPr/>
        </p:nvSpPr>
        <p:spPr>
          <a:xfrm>
            <a:off x="11742647" y="837551"/>
            <a:ext cx="1641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2F414A72-F242-6CD1-B419-D99424BD2A44}"/>
              </a:ext>
            </a:extLst>
          </p:cNvPr>
          <p:cNvSpPr/>
          <p:nvPr/>
        </p:nvSpPr>
        <p:spPr>
          <a:xfrm>
            <a:off x="10568713" y="83755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E7164269-5B6E-E9C9-C50A-B4D8F5F24D22}"/>
              </a:ext>
            </a:extLst>
          </p:cNvPr>
          <p:cNvSpPr/>
          <p:nvPr/>
        </p:nvSpPr>
        <p:spPr>
          <a:xfrm>
            <a:off x="11759058" y="909536"/>
            <a:ext cx="8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53AAEE39-60FA-A02C-06E3-57EECA76AEAF}"/>
              </a:ext>
            </a:extLst>
          </p:cNvPr>
          <p:cNvSpPr/>
          <p:nvPr/>
        </p:nvSpPr>
        <p:spPr>
          <a:xfrm>
            <a:off x="10552302" y="90953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B9BF9F7D-16F0-6F38-61B3-DD6736CFE9FC}"/>
              </a:ext>
            </a:extLst>
          </p:cNvPr>
          <p:cNvSpPr/>
          <p:nvPr/>
        </p:nvSpPr>
        <p:spPr>
          <a:xfrm>
            <a:off x="11767305" y="98152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FA068F27-A774-4464-248A-3440A1DFC54A}"/>
              </a:ext>
            </a:extLst>
          </p:cNvPr>
          <p:cNvSpPr/>
          <p:nvPr/>
        </p:nvSpPr>
        <p:spPr>
          <a:xfrm>
            <a:off x="10544055" y="981521"/>
            <a:ext cx="2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0D9139D2-FDFD-BB0B-33A0-F8B58165B4CB}"/>
              </a:ext>
            </a:extLst>
          </p:cNvPr>
          <p:cNvSpPr/>
          <p:nvPr/>
        </p:nvSpPr>
        <p:spPr>
          <a:xfrm>
            <a:off x="11767277" y="105350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EADC9686-8761-C029-C3D7-4E095C244D32}"/>
              </a:ext>
            </a:extLst>
          </p:cNvPr>
          <p:cNvSpPr/>
          <p:nvPr/>
        </p:nvSpPr>
        <p:spPr>
          <a:xfrm>
            <a:off x="10544083" y="1053506"/>
            <a:ext cx="830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049A1B6F-FB9C-F5D4-7DB2-31262B59E2DC}"/>
              </a:ext>
            </a:extLst>
          </p:cNvPr>
          <p:cNvSpPr/>
          <p:nvPr/>
        </p:nvSpPr>
        <p:spPr>
          <a:xfrm>
            <a:off x="11758974" y="112549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447BD48F-DB61-FB71-4161-AAB06A628483}"/>
              </a:ext>
            </a:extLst>
          </p:cNvPr>
          <p:cNvSpPr/>
          <p:nvPr/>
        </p:nvSpPr>
        <p:spPr>
          <a:xfrm>
            <a:off x="10552386" y="1125490"/>
            <a:ext cx="164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06FD9915-0F33-3465-24E1-F76323BD25A1}"/>
              </a:ext>
            </a:extLst>
          </p:cNvPr>
          <p:cNvSpPr/>
          <p:nvPr/>
        </p:nvSpPr>
        <p:spPr>
          <a:xfrm>
            <a:off x="11742508" y="119747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55C03352-0E4B-DDE4-B2A8-9101FDB1D3FE}"/>
              </a:ext>
            </a:extLst>
          </p:cNvPr>
          <p:cNvSpPr/>
          <p:nvPr/>
        </p:nvSpPr>
        <p:spPr>
          <a:xfrm>
            <a:off x="10568852" y="1197475"/>
            <a:ext cx="2440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3D9B37E5-F5BB-DB9E-48B2-DB6880EEE833}"/>
              </a:ext>
            </a:extLst>
          </p:cNvPr>
          <p:cNvSpPr/>
          <p:nvPr/>
        </p:nvSpPr>
        <p:spPr>
          <a:xfrm>
            <a:off x="11718103" y="126946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1AE078C7-3087-9E90-CDA5-286E93551A7E}"/>
              </a:ext>
            </a:extLst>
          </p:cNvPr>
          <p:cNvSpPr/>
          <p:nvPr/>
        </p:nvSpPr>
        <p:spPr>
          <a:xfrm>
            <a:off x="10593257" y="1269460"/>
            <a:ext cx="320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A60C0831-60D0-27F5-B193-128F1648E0F9}"/>
              </a:ext>
            </a:extLst>
          </p:cNvPr>
          <p:cNvSpPr/>
          <p:nvPr/>
        </p:nvSpPr>
        <p:spPr>
          <a:xfrm>
            <a:off x="11686088" y="134144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10A20931-8093-58C5-9DD1-570E1931E22C}"/>
              </a:ext>
            </a:extLst>
          </p:cNvPr>
          <p:cNvSpPr/>
          <p:nvPr/>
        </p:nvSpPr>
        <p:spPr>
          <a:xfrm>
            <a:off x="10625272" y="1341444"/>
            <a:ext cx="3919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F8DADB50-5119-EBAF-75BE-EF7DD0E91740}"/>
              </a:ext>
            </a:extLst>
          </p:cNvPr>
          <p:cNvSpPr/>
          <p:nvPr/>
        </p:nvSpPr>
        <p:spPr>
          <a:xfrm>
            <a:off x="11646897" y="141342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1F357262-2585-32BE-BDCF-8746EDF312AD}"/>
              </a:ext>
            </a:extLst>
          </p:cNvPr>
          <p:cNvSpPr/>
          <p:nvPr/>
        </p:nvSpPr>
        <p:spPr>
          <a:xfrm>
            <a:off x="10664463" y="1413429"/>
            <a:ext cx="458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C738F6B7-6E83-D005-B70A-BDA918EEF580}"/>
              </a:ext>
            </a:extLst>
          </p:cNvPr>
          <p:cNvSpPr/>
          <p:nvPr/>
        </p:nvSpPr>
        <p:spPr>
          <a:xfrm>
            <a:off x="11601059" y="148541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B6C9CB27-2571-62A0-3B1C-1088DD08A73C}"/>
              </a:ext>
            </a:extLst>
          </p:cNvPr>
          <p:cNvSpPr/>
          <p:nvPr/>
        </p:nvSpPr>
        <p:spPr>
          <a:xfrm>
            <a:off x="10710301" y="1485414"/>
            <a:ext cx="5186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>
            <a:extLst>
              <a:ext uri="{FF2B5EF4-FFF2-40B4-BE49-F238E27FC236}">
                <a16:creationId xmlns:a16="http://schemas.microsoft.com/office/drawing/2014/main" id="{850659F4-6371-F243-3330-0C53F6C2549E}"/>
              </a:ext>
            </a:extLst>
          </p:cNvPr>
          <p:cNvSpPr/>
          <p:nvPr/>
        </p:nvSpPr>
        <p:spPr>
          <a:xfrm>
            <a:off x="11549195" y="155739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1CB644D5-343B-FFF7-C16F-F9170469486D}"/>
              </a:ext>
            </a:extLst>
          </p:cNvPr>
          <p:cNvSpPr/>
          <p:nvPr/>
        </p:nvSpPr>
        <p:spPr>
          <a:xfrm>
            <a:off x="10762165" y="1557398"/>
            <a:ext cx="5718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58B119BA-91AB-95A3-9B98-E96A3268B7BA}"/>
              </a:ext>
            </a:extLst>
          </p:cNvPr>
          <p:cNvSpPr/>
          <p:nvPr/>
        </p:nvSpPr>
        <p:spPr>
          <a:xfrm>
            <a:off x="11492008" y="162938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ACE1AD82-1AF5-DEE0-6322-599A53A2A52A}"/>
              </a:ext>
            </a:extLst>
          </p:cNvPr>
          <p:cNvSpPr/>
          <p:nvPr/>
        </p:nvSpPr>
        <p:spPr>
          <a:xfrm>
            <a:off x="10819352" y="1629383"/>
            <a:ext cx="617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hape 47">
            <a:extLst>
              <a:ext uri="{FF2B5EF4-FFF2-40B4-BE49-F238E27FC236}">
                <a16:creationId xmlns:a16="http://schemas.microsoft.com/office/drawing/2014/main" id="{ADEF6851-5727-7850-51D9-8CE46CB3ABAB}"/>
              </a:ext>
            </a:extLst>
          </p:cNvPr>
          <p:cNvSpPr/>
          <p:nvPr/>
        </p:nvSpPr>
        <p:spPr>
          <a:xfrm>
            <a:off x="11430269" y="170136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44518D3A-62BF-0068-6205-CE99EE1D3DD6}"/>
              </a:ext>
            </a:extLst>
          </p:cNvPr>
          <p:cNvSpPr/>
          <p:nvPr/>
        </p:nvSpPr>
        <p:spPr>
          <a:xfrm>
            <a:off x="10881091" y="1701368"/>
            <a:ext cx="654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9A6F1C4F-4F4F-DC5C-6D7E-2012F7CCEA40}"/>
              </a:ext>
            </a:extLst>
          </p:cNvPr>
          <p:cNvSpPr/>
          <p:nvPr/>
        </p:nvSpPr>
        <p:spPr>
          <a:xfrm>
            <a:off x="11364815" y="177335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E9A2A44D-2715-9175-0166-E51017021DD0}"/>
              </a:ext>
            </a:extLst>
          </p:cNvPr>
          <p:cNvSpPr/>
          <p:nvPr/>
        </p:nvSpPr>
        <p:spPr>
          <a:xfrm>
            <a:off x="10946545" y="1773352"/>
            <a:ext cx="6828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433BF870-6C66-E5DD-F5A3-A0971D33735B}"/>
              </a:ext>
            </a:extLst>
          </p:cNvPr>
          <p:cNvSpPr/>
          <p:nvPr/>
        </p:nvSpPr>
        <p:spPr>
          <a:xfrm>
            <a:off x="11296532" y="184533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6EBA8A9F-C395-1E13-397E-8A908096BEB4}"/>
              </a:ext>
            </a:extLst>
          </p:cNvPr>
          <p:cNvSpPr/>
          <p:nvPr/>
        </p:nvSpPr>
        <p:spPr>
          <a:xfrm>
            <a:off x="11014828" y="1845337"/>
            <a:ext cx="7018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425F922B-C313-97F5-EEAD-1ECD6F72425D}"/>
              </a:ext>
            </a:extLst>
          </p:cNvPr>
          <p:cNvSpPr/>
          <p:nvPr/>
        </p:nvSpPr>
        <p:spPr>
          <a:xfrm>
            <a:off x="11226343" y="191732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B9F52CD6-26FD-AC61-3F98-8AC0D4B0D199}"/>
              </a:ext>
            </a:extLst>
          </p:cNvPr>
          <p:cNvSpPr/>
          <p:nvPr/>
        </p:nvSpPr>
        <p:spPr>
          <a:xfrm>
            <a:off x="11085017" y="1917322"/>
            <a:ext cx="7114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7" name="Shape 55">
            <a:extLst>
              <a:ext uri="{FF2B5EF4-FFF2-40B4-BE49-F238E27FC236}">
                <a16:creationId xmlns:a16="http://schemas.microsoft.com/office/drawing/2014/main" id="{39396F9E-C190-CA88-CD70-890DF838850A}"/>
              </a:ext>
            </a:extLst>
          </p:cNvPr>
          <p:cNvSpPr/>
          <p:nvPr/>
        </p:nvSpPr>
        <p:spPr>
          <a:xfrm>
            <a:off x="11155198" y="198930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0C7BE374-B5FE-B873-27EF-C4A9ED32225E}"/>
              </a:ext>
            </a:extLst>
          </p:cNvPr>
          <p:cNvSpPr/>
          <p:nvPr/>
        </p:nvSpPr>
        <p:spPr>
          <a:xfrm>
            <a:off x="11156162" y="1989306"/>
            <a:ext cx="7113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Shape 57">
            <a:extLst>
              <a:ext uri="{FF2B5EF4-FFF2-40B4-BE49-F238E27FC236}">
                <a16:creationId xmlns:a16="http://schemas.microsoft.com/office/drawing/2014/main" id="{F9302A0C-E829-4180-9823-8F443EA4454D}"/>
              </a:ext>
            </a:extLst>
          </p:cNvPr>
          <p:cNvSpPr/>
          <p:nvPr/>
        </p:nvSpPr>
        <p:spPr>
          <a:xfrm>
            <a:off x="11084060" y="206129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0" name="Shape 58">
            <a:extLst>
              <a:ext uri="{FF2B5EF4-FFF2-40B4-BE49-F238E27FC236}">
                <a16:creationId xmlns:a16="http://schemas.microsoft.com/office/drawing/2014/main" id="{314AF9B3-A0B9-9552-EA4F-C893D706A19E}"/>
              </a:ext>
            </a:extLst>
          </p:cNvPr>
          <p:cNvSpPr/>
          <p:nvPr/>
        </p:nvSpPr>
        <p:spPr>
          <a:xfrm>
            <a:off x="11227300" y="2061291"/>
            <a:ext cx="7017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257CA532-2C37-CAD3-370C-9B4C72DAF398}"/>
              </a:ext>
            </a:extLst>
          </p:cNvPr>
          <p:cNvSpPr/>
          <p:nvPr/>
        </p:nvSpPr>
        <p:spPr>
          <a:xfrm>
            <a:off x="11013890" y="213327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2" name="Shape 60">
            <a:extLst>
              <a:ext uri="{FF2B5EF4-FFF2-40B4-BE49-F238E27FC236}">
                <a16:creationId xmlns:a16="http://schemas.microsoft.com/office/drawing/2014/main" id="{920231F6-4649-978E-D17F-AE868AEFE9F3}"/>
              </a:ext>
            </a:extLst>
          </p:cNvPr>
          <p:cNvSpPr/>
          <p:nvPr/>
        </p:nvSpPr>
        <p:spPr>
          <a:xfrm>
            <a:off x="11297470" y="2133276"/>
            <a:ext cx="682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3" name="Shape 61">
            <a:extLst>
              <a:ext uri="{FF2B5EF4-FFF2-40B4-BE49-F238E27FC236}">
                <a16:creationId xmlns:a16="http://schemas.microsoft.com/office/drawing/2014/main" id="{0DE3511B-606C-3077-26F5-83893762D7EF}"/>
              </a:ext>
            </a:extLst>
          </p:cNvPr>
          <p:cNvSpPr/>
          <p:nvPr/>
        </p:nvSpPr>
        <p:spPr>
          <a:xfrm>
            <a:off x="10945639" y="220526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4" name="Shape 62">
            <a:extLst>
              <a:ext uri="{FF2B5EF4-FFF2-40B4-BE49-F238E27FC236}">
                <a16:creationId xmlns:a16="http://schemas.microsoft.com/office/drawing/2014/main" id="{74D670C0-C8EF-8D19-A11F-58CDB7D2342F}"/>
              </a:ext>
            </a:extLst>
          </p:cNvPr>
          <p:cNvSpPr/>
          <p:nvPr/>
        </p:nvSpPr>
        <p:spPr>
          <a:xfrm>
            <a:off x="11365721" y="2205260"/>
            <a:ext cx="6540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5" name="Shape 63">
            <a:extLst>
              <a:ext uri="{FF2B5EF4-FFF2-40B4-BE49-F238E27FC236}">
                <a16:creationId xmlns:a16="http://schemas.microsoft.com/office/drawing/2014/main" id="{F87434BD-F3AB-8161-F220-BF1A0772F591}"/>
              </a:ext>
            </a:extLst>
          </p:cNvPr>
          <p:cNvSpPr/>
          <p:nvPr/>
        </p:nvSpPr>
        <p:spPr>
          <a:xfrm>
            <a:off x="10880230" y="227724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6" name="Shape 64">
            <a:extLst>
              <a:ext uri="{FF2B5EF4-FFF2-40B4-BE49-F238E27FC236}">
                <a16:creationId xmlns:a16="http://schemas.microsoft.com/office/drawing/2014/main" id="{1D1CF269-3634-B4E9-E06A-140D485B1CED}"/>
              </a:ext>
            </a:extLst>
          </p:cNvPr>
          <p:cNvSpPr/>
          <p:nvPr/>
        </p:nvSpPr>
        <p:spPr>
          <a:xfrm>
            <a:off x="11431130" y="2277245"/>
            <a:ext cx="6168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7" name="Shape 65">
            <a:extLst>
              <a:ext uri="{FF2B5EF4-FFF2-40B4-BE49-F238E27FC236}">
                <a16:creationId xmlns:a16="http://schemas.microsoft.com/office/drawing/2014/main" id="{4B4C44B6-1BB8-1672-E344-CCD02084296E}"/>
              </a:ext>
            </a:extLst>
          </p:cNvPr>
          <p:cNvSpPr/>
          <p:nvPr/>
        </p:nvSpPr>
        <p:spPr>
          <a:xfrm>
            <a:off x="10818548" y="234923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8" name="Shape 66">
            <a:extLst>
              <a:ext uri="{FF2B5EF4-FFF2-40B4-BE49-F238E27FC236}">
                <a16:creationId xmlns:a16="http://schemas.microsoft.com/office/drawing/2014/main" id="{AC6D6A89-377D-0D67-3641-D98D67ACB1BC}"/>
              </a:ext>
            </a:extLst>
          </p:cNvPr>
          <p:cNvSpPr/>
          <p:nvPr/>
        </p:nvSpPr>
        <p:spPr>
          <a:xfrm>
            <a:off x="11492812" y="2349230"/>
            <a:ext cx="5712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9" name="Shape 67">
            <a:extLst>
              <a:ext uri="{FF2B5EF4-FFF2-40B4-BE49-F238E27FC236}">
                <a16:creationId xmlns:a16="http://schemas.microsoft.com/office/drawing/2014/main" id="{7F491168-8605-496F-7399-8CE8819C2AE7}"/>
              </a:ext>
            </a:extLst>
          </p:cNvPr>
          <p:cNvSpPr/>
          <p:nvPr/>
        </p:nvSpPr>
        <p:spPr>
          <a:xfrm>
            <a:off x="10761427" y="242121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0" name="Shape 68">
            <a:extLst>
              <a:ext uri="{FF2B5EF4-FFF2-40B4-BE49-F238E27FC236}">
                <a16:creationId xmlns:a16="http://schemas.microsoft.com/office/drawing/2014/main" id="{F9AFFA05-86D4-090A-2C44-B7C44D6AF490}"/>
              </a:ext>
            </a:extLst>
          </p:cNvPr>
          <p:cNvSpPr/>
          <p:nvPr/>
        </p:nvSpPr>
        <p:spPr>
          <a:xfrm>
            <a:off x="11549933" y="2421214"/>
            <a:ext cx="517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1" name="Shape 69">
            <a:extLst>
              <a:ext uri="{FF2B5EF4-FFF2-40B4-BE49-F238E27FC236}">
                <a16:creationId xmlns:a16="http://schemas.microsoft.com/office/drawing/2014/main" id="{87608071-C031-5643-AB0E-B795AE4A2BCE}"/>
              </a:ext>
            </a:extLst>
          </p:cNvPr>
          <p:cNvSpPr/>
          <p:nvPr/>
        </p:nvSpPr>
        <p:spPr>
          <a:xfrm>
            <a:off x="10709640" y="249319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2" name="Shape 70">
            <a:extLst>
              <a:ext uri="{FF2B5EF4-FFF2-40B4-BE49-F238E27FC236}">
                <a16:creationId xmlns:a16="http://schemas.microsoft.com/office/drawing/2014/main" id="{01D9EE1B-5B63-B46A-F288-333066E1E2BB}"/>
              </a:ext>
            </a:extLst>
          </p:cNvPr>
          <p:cNvSpPr/>
          <p:nvPr/>
        </p:nvSpPr>
        <p:spPr>
          <a:xfrm>
            <a:off x="11601720" y="2493199"/>
            <a:ext cx="4575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CE1E8780-4892-8B31-E879-BE7DE51DBFE6}"/>
              </a:ext>
            </a:extLst>
          </p:cNvPr>
          <p:cNvSpPr/>
          <p:nvPr/>
        </p:nvSpPr>
        <p:spPr>
          <a:xfrm>
            <a:off x="10663888" y="256518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4" name="Shape 72">
            <a:extLst>
              <a:ext uri="{FF2B5EF4-FFF2-40B4-BE49-F238E27FC236}">
                <a16:creationId xmlns:a16="http://schemas.microsoft.com/office/drawing/2014/main" id="{B7850B17-9B7A-433E-8DBB-B6672EE94AB0}"/>
              </a:ext>
            </a:extLst>
          </p:cNvPr>
          <p:cNvSpPr/>
          <p:nvPr/>
        </p:nvSpPr>
        <p:spPr>
          <a:xfrm>
            <a:off x="11647472" y="2565184"/>
            <a:ext cx="3909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5" name="Shape 73">
            <a:extLst>
              <a:ext uri="{FF2B5EF4-FFF2-40B4-BE49-F238E27FC236}">
                <a16:creationId xmlns:a16="http://schemas.microsoft.com/office/drawing/2014/main" id="{A9E2F515-7534-DAA5-C1F9-DBA7AB22C66A}"/>
              </a:ext>
            </a:extLst>
          </p:cNvPr>
          <p:cNvSpPr/>
          <p:nvPr/>
        </p:nvSpPr>
        <p:spPr>
          <a:xfrm>
            <a:off x="10624790" y="263716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6" name="Shape 74">
            <a:extLst>
              <a:ext uri="{FF2B5EF4-FFF2-40B4-BE49-F238E27FC236}">
                <a16:creationId xmlns:a16="http://schemas.microsoft.com/office/drawing/2014/main" id="{199AF62C-6611-DDC9-706C-6453F2764F29}"/>
              </a:ext>
            </a:extLst>
          </p:cNvPr>
          <p:cNvSpPr/>
          <p:nvPr/>
        </p:nvSpPr>
        <p:spPr>
          <a:xfrm>
            <a:off x="11686570" y="2637169"/>
            <a:ext cx="319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7" name="Shape 75">
            <a:extLst>
              <a:ext uri="{FF2B5EF4-FFF2-40B4-BE49-F238E27FC236}">
                <a16:creationId xmlns:a16="http://schemas.microsoft.com/office/drawing/2014/main" id="{1C22CDFB-2EBD-96E0-141B-72B414382648}"/>
              </a:ext>
            </a:extLst>
          </p:cNvPr>
          <p:cNvSpPr/>
          <p:nvPr/>
        </p:nvSpPr>
        <p:spPr>
          <a:xfrm>
            <a:off x="10592876" y="270915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8" name="Shape 76">
            <a:extLst>
              <a:ext uri="{FF2B5EF4-FFF2-40B4-BE49-F238E27FC236}">
                <a16:creationId xmlns:a16="http://schemas.microsoft.com/office/drawing/2014/main" id="{B3CE28F6-4C14-6541-544F-8667A609FEC5}"/>
              </a:ext>
            </a:extLst>
          </p:cNvPr>
          <p:cNvSpPr/>
          <p:nvPr/>
        </p:nvSpPr>
        <p:spPr>
          <a:xfrm>
            <a:off x="11718484" y="2709153"/>
            <a:ext cx="2430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9" name="Shape 77">
            <a:extLst>
              <a:ext uri="{FF2B5EF4-FFF2-40B4-BE49-F238E27FC236}">
                <a16:creationId xmlns:a16="http://schemas.microsoft.com/office/drawing/2014/main" id="{B8C9C4FE-56FB-2EBC-A4ED-2D02D347E20F}"/>
              </a:ext>
            </a:extLst>
          </p:cNvPr>
          <p:cNvSpPr/>
          <p:nvPr/>
        </p:nvSpPr>
        <p:spPr>
          <a:xfrm>
            <a:off x="10568576" y="278113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0" name="Shape 78">
            <a:extLst>
              <a:ext uri="{FF2B5EF4-FFF2-40B4-BE49-F238E27FC236}">
                <a16:creationId xmlns:a16="http://schemas.microsoft.com/office/drawing/2014/main" id="{36685746-1689-BDFC-7302-D534E3071FF5}"/>
              </a:ext>
            </a:extLst>
          </p:cNvPr>
          <p:cNvSpPr/>
          <p:nvPr/>
        </p:nvSpPr>
        <p:spPr>
          <a:xfrm>
            <a:off x="11742784" y="2781138"/>
            <a:ext cx="1635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1" name="Shape 79">
            <a:extLst>
              <a:ext uri="{FF2B5EF4-FFF2-40B4-BE49-F238E27FC236}">
                <a16:creationId xmlns:a16="http://schemas.microsoft.com/office/drawing/2014/main" id="{426F2D66-A827-C3B6-C6E6-254F0E88CF65}"/>
              </a:ext>
            </a:extLst>
          </p:cNvPr>
          <p:cNvSpPr/>
          <p:nvPr/>
        </p:nvSpPr>
        <p:spPr>
          <a:xfrm>
            <a:off x="10552219" y="285312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2" name="Shape 80">
            <a:extLst>
              <a:ext uri="{FF2B5EF4-FFF2-40B4-BE49-F238E27FC236}">
                <a16:creationId xmlns:a16="http://schemas.microsoft.com/office/drawing/2014/main" id="{1491611E-56FB-AF09-371B-D39B3B307163}"/>
              </a:ext>
            </a:extLst>
          </p:cNvPr>
          <p:cNvSpPr/>
          <p:nvPr/>
        </p:nvSpPr>
        <p:spPr>
          <a:xfrm>
            <a:off x="11759141" y="2853123"/>
            <a:ext cx="819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3" name="Shape 81">
            <a:extLst>
              <a:ext uri="{FF2B5EF4-FFF2-40B4-BE49-F238E27FC236}">
                <a16:creationId xmlns:a16="http://schemas.microsoft.com/office/drawing/2014/main" id="{396ED769-12D2-07C9-2807-609F70A03B55}"/>
              </a:ext>
            </a:extLst>
          </p:cNvPr>
          <p:cNvSpPr/>
          <p:nvPr/>
        </p:nvSpPr>
        <p:spPr>
          <a:xfrm>
            <a:off x="10544027" y="2925107"/>
            <a:ext cx="8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4" name="Shape 82">
            <a:extLst>
              <a:ext uri="{FF2B5EF4-FFF2-40B4-BE49-F238E27FC236}">
                <a16:creationId xmlns:a16="http://schemas.microsoft.com/office/drawing/2014/main" id="{B51942CA-6FAE-99CB-AC80-62A2DE82FE8A}"/>
              </a:ext>
            </a:extLst>
          </p:cNvPr>
          <p:cNvSpPr/>
          <p:nvPr/>
        </p:nvSpPr>
        <p:spPr>
          <a:xfrm>
            <a:off x="11767333" y="292510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5" name="Shape 83">
            <a:extLst>
              <a:ext uri="{FF2B5EF4-FFF2-40B4-BE49-F238E27FC236}">
                <a16:creationId xmlns:a16="http://schemas.microsoft.com/office/drawing/2014/main" id="{4E917CD1-285C-2274-6120-BD3B88C465B4}"/>
              </a:ext>
            </a:extLst>
          </p:cNvPr>
          <p:cNvSpPr/>
          <p:nvPr/>
        </p:nvSpPr>
        <p:spPr>
          <a:xfrm>
            <a:off x="10544111" y="2997092"/>
            <a:ext cx="835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6" name="Shape 84">
            <a:extLst>
              <a:ext uri="{FF2B5EF4-FFF2-40B4-BE49-F238E27FC236}">
                <a16:creationId xmlns:a16="http://schemas.microsoft.com/office/drawing/2014/main" id="{E64D979F-B205-962A-2D5A-B45D4547796B}"/>
              </a:ext>
            </a:extLst>
          </p:cNvPr>
          <p:cNvSpPr/>
          <p:nvPr/>
        </p:nvSpPr>
        <p:spPr>
          <a:xfrm>
            <a:off x="11767249" y="299709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7" name="Shape 85">
            <a:extLst>
              <a:ext uri="{FF2B5EF4-FFF2-40B4-BE49-F238E27FC236}">
                <a16:creationId xmlns:a16="http://schemas.microsoft.com/office/drawing/2014/main" id="{07043AA6-35B0-6EE4-0327-3768AB2109E9}"/>
              </a:ext>
            </a:extLst>
          </p:cNvPr>
          <p:cNvSpPr/>
          <p:nvPr/>
        </p:nvSpPr>
        <p:spPr>
          <a:xfrm>
            <a:off x="10552470" y="3069077"/>
            <a:ext cx="1652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CCCB05B2-22FA-ED9A-FC12-F3FE2F3E6B4C}"/>
              </a:ext>
            </a:extLst>
          </p:cNvPr>
          <p:cNvSpPr/>
          <p:nvPr/>
        </p:nvSpPr>
        <p:spPr>
          <a:xfrm>
            <a:off x="11758890" y="306907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9" name="Shape 87">
            <a:extLst>
              <a:ext uri="{FF2B5EF4-FFF2-40B4-BE49-F238E27FC236}">
                <a16:creationId xmlns:a16="http://schemas.microsoft.com/office/drawing/2014/main" id="{A483423F-2FCE-8ECD-DC29-72BF65DADAAC}"/>
              </a:ext>
            </a:extLst>
          </p:cNvPr>
          <p:cNvSpPr/>
          <p:nvPr/>
        </p:nvSpPr>
        <p:spPr>
          <a:xfrm>
            <a:off x="10568990" y="3141061"/>
            <a:ext cx="2445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0" name="Shape 88">
            <a:extLst>
              <a:ext uri="{FF2B5EF4-FFF2-40B4-BE49-F238E27FC236}">
                <a16:creationId xmlns:a16="http://schemas.microsoft.com/office/drawing/2014/main" id="{7361FFA9-D58E-2D4F-49AE-BA53F99DF86B}"/>
              </a:ext>
            </a:extLst>
          </p:cNvPr>
          <p:cNvSpPr/>
          <p:nvPr/>
        </p:nvSpPr>
        <p:spPr>
          <a:xfrm>
            <a:off x="11742370" y="314106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1" name="Shape 89">
            <a:extLst>
              <a:ext uri="{FF2B5EF4-FFF2-40B4-BE49-F238E27FC236}">
                <a16:creationId xmlns:a16="http://schemas.microsoft.com/office/drawing/2014/main" id="{75590E83-6253-8443-0092-5569FB4C2AE8}"/>
              </a:ext>
            </a:extLst>
          </p:cNvPr>
          <p:cNvSpPr/>
          <p:nvPr/>
        </p:nvSpPr>
        <p:spPr>
          <a:xfrm>
            <a:off x="10593448" y="3213046"/>
            <a:ext cx="320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2" name="Shape 90">
            <a:extLst>
              <a:ext uri="{FF2B5EF4-FFF2-40B4-BE49-F238E27FC236}">
                <a16:creationId xmlns:a16="http://schemas.microsoft.com/office/drawing/2014/main" id="{43901976-9C2D-CB2C-D285-F962A60D9441}"/>
              </a:ext>
            </a:extLst>
          </p:cNvPr>
          <p:cNvSpPr/>
          <p:nvPr/>
        </p:nvSpPr>
        <p:spPr>
          <a:xfrm>
            <a:off x="11717912" y="321304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3" name="Shape 91">
            <a:extLst>
              <a:ext uri="{FF2B5EF4-FFF2-40B4-BE49-F238E27FC236}">
                <a16:creationId xmlns:a16="http://schemas.microsoft.com/office/drawing/2014/main" id="{EF9555A3-A17F-D44D-93FF-1CD0F364C655}"/>
              </a:ext>
            </a:extLst>
          </p:cNvPr>
          <p:cNvSpPr/>
          <p:nvPr/>
        </p:nvSpPr>
        <p:spPr>
          <a:xfrm>
            <a:off x="10625513" y="3285031"/>
            <a:ext cx="392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4" name="Shape 92">
            <a:extLst>
              <a:ext uri="{FF2B5EF4-FFF2-40B4-BE49-F238E27FC236}">
                <a16:creationId xmlns:a16="http://schemas.microsoft.com/office/drawing/2014/main" id="{2BA0E548-1209-B114-6B08-C3BF45B10B1F}"/>
              </a:ext>
            </a:extLst>
          </p:cNvPr>
          <p:cNvSpPr/>
          <p:nvPr/>
        </p:nvSpPr>
        <p:spPr>
          <a:xfrm>
            <a:off x="11685847" y="328503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5" name="Shape 93">
            <a:extLst>
              <a:ext uri="{FF2B5EF4-FFF2-40B4-BE49-F238E27FC236}">
                <a16:creationId xmlns:a16="http://schemas.microsoft.com/office/drawing/2014/main" id="{C70F107F-E61A-786F-6624-BEA0E7B47284}"/>
              </a:ext>
            </a:extLst>
          </p:cNvPr>
          <p:cNvSpPr/>
          <p:nvPr/>
        </p:nvSpPr>
        <p:spPr>
          <a:xfrm>
            <a:off x="10664751" y="3357015"/>
            <a:ext cx="4588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6" name="Shape 94">
            <a:extLst>
              <a:ext uri="{FF2B5EF4-FFF2-40B4-BE49-F238E27FC236}">
                <a16:creationId xmlns:a16="http://schemas.microsoft.com/office/drawing/2014/main" id="{E036BCE3-82DE-A8E5-FA96-DC012CC8F416}"/>
              </a:ext>
            </a:extLst>
          </p:cNvPr>
          <p:cNvSpPr/>
          <p:nvPr/>
        </p:nvSpPr>
        <p:spPr>
          <a:xfrm>
            <a:off x="11646609" y="335701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AA72BE12-75DF-94D3-DCC4-58042DE7FC46}"/>
              </a:ext>
            </a:extLst>
          </p:cNvPr>
          <p:cNvSpPr/>
          <p:nvPr/>
        </p:nvSpPr>
        <p:spPr>
          <a:xfrm>
            <a:off x="10710632" y="3429000"/>
            <a:ext cx="5190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EBEF2798-B0D7-0FFB-408C-45CD958F6556}"/>
              </a:ext>
            </a:extLst>
          </p:cNvPr>
          <p:cNvSpPr/>
          <p:nvPr/>
        </p:nvSpPr>
        <p:spPr>
          <a:xfrm>
            <a:off x="11600728" y="342900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9" name="Shape 97">
            <a:extLst>
              <a:ext uri="{FF2B5EF4-FFF2-40B4-BE49-F238E27FC236}">
                <a16:creationId xmlns:a16="http://schemas.microsoft.com/office/drawing/2014/main" id="{1236540E-E8D6-3379-EEBD-30084F1FC98A}"/>
              </a:ext>
            </a:extLst>
          </p:cNvPr>
          <p:cNvSpPr/>
          <p:nvPr/>
        </p:nvSpPr>
        <p:spPr>
          <a:xfrm>
            <a:off x="10762534" y="3500985"/>
            <a:ext cx="5722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AB7ADFEC-60E5-F64C-BD6F-A152FF152D93}"/>
              </a:ext>
            </a:extLst>
          </p:cNvPr>
          <p:cNvSpPr/>
          <p:nvPr/>
        </p:nvSpPr>
        <p:spPr>
          <a:xfrm>
            <a:off x="11548826" y="350098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64097B17-0716-6471-B5B4-1BEEB31B71F4}"/>
              </a:ext>
            </a:extLst>
          </p:cNvPr>
          <p:cNvSpPr/>
          <p:nvPr/>
        </p:nvSpPr>
        <p:spPr>
          <a:xfrm>
            <a:off x="10819755" y="3572969"/>
            <a:ext cx="617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2" name="Shape 100">
            <a:extLst>
              <a:ext uri="{FF2B5EF4-FFF2-40B4-BE49-F238E27FC236}">
                <a16:creationId xmlns:a16="http://schemas.microsoft.com/office/drawing/2014/main" id="{DC2A06DF-C5F4-91A3-226C-E697C08DD54D}"/>
              </a:ext>
            </a:extLst>
          </p:cNvPr>
          <p:cNvSpPr/>
          <p:nvPr/>
        </p:nvSpPr>
        <p:spPr>
          <a:xfrm>
            <a:off x="11491605" y="357296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D48E0998-5F6A-3629-BB8D-BAE9925091A3}"/>
              </a:ext>
            </a:extLst>
          </p:cNvPr>
          <p:cNvSpPr/>
          <p:nvPr/>
        </p:nvSpPr>
        <p:spPr>
          <a:xfrm>
            <a:off x="10881522" y="3644954"/>
            <a:ext cx="6547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4" name="Shape 102">
            <a:extLst>
              <a:ext uri="{FF2B5EF4-FFF2-40B4-BE49-F238E27FC236}">
                <a16:creationId xmlns:a16="http://schemas.microsoft.com/office/drawing/2014/main" id="{31377358-E327-E990-23CA-98B8808DA03B}"/>
              </a:ext>
            </a:extLst>
          </p:cNvPr>
          <p:cNvSpPr/>
          <p:nvPr/>
        </p:nvSpPr>
        <p:spPr>
          <a:xfrm>
            <a:off x="11429838" y="364495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5" name="Shape 103">
            <a:extLst>
              <a:ext uri="{FF2B5EF4-FFF2-40B4-BE49-F238E27FC236}">
                <a16:creationId xmlns:a16="http://schemas.microsoft.com/office/drawing/2014/main" id="{111B1DE6-319A-EE2F-14B9-0424F64B7A19}"/>
              </a:ext>
            </a:extLst>
          </p:cNvPr>
          <p:cNvSpPr/>
          <p:nvPr/>
        </p:nvSpPr>
        <p:spPr>
          <a:xfrm>
            <a:off x="10946997" y="3716939"/>
            <a:ext cx="6829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6" name="Shape 104">
            <a:extLst>
              <a:ext uri="{FF2B5EF4-FFF2-40B4-BE49-F238E27FC236}">
                <a16:creationId xmlns:a16="http://schemas.microsoft.com/office/drawing/2014/main" id="{E8B46CF4-BD01-12E6-1019-5970874F09A0}"/>
              </a:ext>
            </a:extLst>
          </p:cNvPr>
          <p:cNvSpPr/>
          <p:nvPr/>
        </p:nvSpPr>
        <p:spPr>
          <a:xfrm>
            <a:off x="11364363" y="371693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7" name="Shape 105">
            <a:extLst>
              <a:ext uri="{FF2B5EF4-FFF2-40B4-BE49-F238E27FC236}">
                <a16:creationId xmlns:a16="http://schemas.microsoft.com/office/drawing/2014/main" id="{44C9FC0C-2464-ED9B-2D10-626A0E5DBFDC}"/>
              </a:ext>
            </a:extLst>
          </p:cNvPr>
          <p:cNvSpPr/>
          <p:nvPr/>
        </p:nvSpPr>
        <p:spPr>
          <a:xfrm>
            <a:off x="11015297" y="3788923"/>
            <a:ext cx="7019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8" name="Shape 106">
            <a:extLst>
              <a:ext uri="{FF2B5EF4-FFF2-40B4-BE49-F238E27FC236}">
                <a16:creationId xmlns:a16="http://schemas.microsoft.com/office/drawing/2014/main" id="{9DA94FF3-4C7E-E3E6-4155-A92488F9ED5B}"/>
              </a:ext>
            </a:extLst>
          </p:cNvPr>
          <p:cNvSpPr/>
          <p:nvPr/>
        </p:nvSpPr>
        <p:spPr>
          <a:xfrm>
            <a:off x="11296063" y="378892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9" name="Shape 107">
            <a:extLst>
              <a:ext uri="{FF2B5EF4-FFF2-40B4-BE49-F238E27FC236}">
                <a16:creationId xmlns:a16="http://schemas.microsoft.com/office/drawing/2014/main" id="{FEB34637-DCC6-F45D-0240-D2DAAA624976}"/>
              </a:ext>
            </a:extLst>
          </p:cNvPr>
          <p:cNvSpPr/>
          <p:nvPr/>
        </p:nvSpPr>
        <p:spPr>
          <a:xfrm>
            <a:off x="11085495" y="3860908"/>
            <a:ext cx="7114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0" name="Shape 108">
            <a:extLst>
              <a:ext uri="{FF2B5EF4-FFF2-40B4-BE49-F238E27FC236}">
                <a16:creationId xmlns:a16="http://schemas.microsoft.com/office/drawing/2014/main" id="{7ADBA8DB-88F2-CA45-622E-FA19718ADC2E}"/>
              </a:ext>
            </a:extLst>
          </p:cNvPr>
          <p:cNvSpPr/>
          <p:nvPr/>
        </p:nvSpPr>
        <p:spPr>
          <a:xfrm>
            <a:off x="11225865" y="386090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1" name="Shape 109">
            <a:extLst>
              <a:ext uri="{FF2B5EF4-FFF2-40B4-BE49-F238E27FC236}">
                <a16:creationId xmlns:a16="http://schemas.microsoft.com/office/drawing/2014/main" id="{D776BD9B-6601-7B0A-40F4-5EC0DFD012AD}"/>
              </a:ext>
            </a:extLst>
          </p:cNvPr>
          <p:cNvSpPr/>
          <p:nvPr/>
        </p:nvSpPr>
        <p:spPr>
          <a:xfrm>
            <a:off x="11156644" y="3932893"/>
            <a:ext cx="7113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2" name="Shape 110">
            <a:extLst>
              <a:ext uri="{FF2B5EF4-FFF2-40B4-BE49-F238E27FC236}">
                <a16:creationId xmlns:a16="http://schemas.microsoft.com/office/drawing/2014/main" id="{ADF32B1B-F163-3766-D2D8-61BCB7DF02A6}"/>
              </a:ext>
            </a:extLst>
          </p:cNvPr>
          <p:cNvSpPr/>
          <p:nvPr/>
        </p:nvSpPr>
        <p:spPr>
          <a:xfrm>
            <a:off x="11154716" y="393289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3" name="Shape 111">
            <a:extLst>
              <a:ext uri="{FF2B5EF4-FFF2-40B4-BE49-F238E27FC236}">
                <a16:creationId xmlns:a16="http://schemas.microsoft.com/office/drawing/2014/main" id="{AF236F2E-73E5-C8F7-E6F3-9CCF31CEA1CD}"/>
              </a:ext>
            </a:extLst>
          </p:cNvPr>
          <p:cNvSpPr/>
          <p:nvPr/>
        </p:nvSpPr>
        <p:spPr>
          <a:xfrm>
            <a:off x="11227779" y="4004877"/>
            <a:ext cx="7016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4" name="Shape 112">
            <a:extLst>
              <a:ext uri="{FF2B5EF4-FFF2-40B4-BE49-F238E27FC236}">
                <a16:creationId xmlns:a16="http://schemas.microsoft.com/office/drawing/2014/main" id="{0F0CA511-C86C-EFD9-BC99-EB9656DDBBDE}"/>
              </a:ext>
            </a:extLst>
          </p:cNvPr>
          <p:cNvSpPr/>
          <p:nvPr/>
        </p:nvSpPr>
        <p:spPr>
          <a:xfrm>
            <a:off x="11083581" y="400487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5" name="Shape 113">
            <a:extLst>
              <a:ext uri="{FF2B5EF4-FFF2-40B4-BE49-F238E27FC236}">
                <a16:creationId xmlns:a16="http://schemas.microsoft.com/office/drawing/2014/main" id="{E88885C2-9F32-20F9-B895-0B57F56BFF85}"/>
              </a:ext>
            </a:extLst>
          </p:cNvPr>
          <p:cNvSpPr/>
          <p:nvPr/>
        </p:nvSpPr>
        <p:spPr>
          <a:xfrm>
            <a:off x="11297938" y="4076862"/>
            <a:ext cx="6823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6" name="Shape 114">
            <a:extLst>
              <a:ext uri="{FF2B5EF4-FFF2-40B4-BE49-F238E27FC236}">
                <a16:creationId xmlns:a16="http://schemas.microsoft.com/office/drawing/2014/main" id="{F959F6FA-3EB2-7255-A025-6E573550FC4A}"/>
              </a:ext>
            </a:extLst>
          </p:cNvPr>
          <p:cNvSpPr/>
          <p:nvPr/>
        </p:nvSpPr>
        <p:spPr>
          <a:xfrm>
            <a:off x="11013422" y="407686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7" name="Shape 115">
            <a:extLst>
              <a:ext uri="{FF2B5EF4-FFF2-40B4-BE49-F238E27FC236}">
                <a16:creationId xmlns:a16="http://schemas.microsoft.com/office/drawing/2014/main" id="{FFE2F921-09CC-A705-A618-EE5EC1457C4B}"/>
              </a:ext>
            </a:extLst>
          </p:cNvPr>
          <p:cNvSpPr/>
          <p:nvPr/>
        </p:nvSpPr>
        <p:spPr>
          <a:xfrm>
            <a:off x="11366173" y="4148847"/>
            <a:ext cx="653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8" name="Shape 116">
            <a:extLst>
              <a:ext uri="{FF2B5EF4-FFF2-40B4-BE49-F238E27FC236}">
                <a16:creationId xmlns:a16="http://schemas.microsoft.com/office/drawing/2014/main" id="{C8D9EFD5-A6C5-C06F-DD17-0F56619E776A}"/>
              </a:ext>
            </a:extLst>
          </p:cNvPr>
          <p:cNvSpPr/>
          <p:nvPr/>
        </p:nvSpPr>
        <p:spPr>
          <a:xfrm>
            <a:off x="10945187" y="414884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9" name="Shape 117">
            <a:extLst>
              <a:ext uri="{FF2B5EF4-FFF2-40B4-BE49-F238E27FC236}">
                <a16:creationId xmlns:a16="http://schemas.microsoft.com/office/drawing/2014/main" id="{6E0E02C9-14EA-B738-B405-0F82342D1A83}"/>
              </a:ext>
            </a:extLst>
          </p:cNvPr>
          <p:cNvSpPr/>
          <p:nvPr/>
        </p:nvSpPr>
        <p:spPr>
          <a:xfrm>
            <a:off x="11431560" y="4220831"/>
            <a:ext cx="616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0" name="Shape 118">
            <a:extLst>
              <a:ext uri="{FF2B5EF4-FFF2-40B4-BE49-F238E27FC236}">
                <a16:creationId xmlns:a16="http://schemas.microsoft.com/office/drawing/2014/main" id="{813C5E3F-030C-AC81-7DCE-723164094A89}"/>
              </a:ext>
            </a:extLst>
          </p:cNvPr>
          <p:cNvSpPr/>
          <p:nvPr/>
        </p:nvSpPr>
        <p:spPr>
          <a:xfrm>
            <a:off x="10879800" y="422083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1" name="Shape 119">
            <a:extLst>
              <a:ext uri="{FF2B5EF4-FFF2-40B4-BE49-F238E27FC236}">
                <a16:creationId xmlns:a16="http://schemas.microsoft.com/office/drawing/2014/main" id="{404ABA4A-AAB8-0C2C-2966-B5B0732C45B0}"/>
              </a:ext>
            </a:extLst>
          </p:cNvPr>
          <p:cNvSpPr/>
          <p:nvPr/>
        </p:nvSpPr>
        <p:spPr>
          <a:xfrm>
            <a:off x="11493215" y="4292816"/>
            <a:ext cx="570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2" name="Shape 120">
            <a:extLst>
              <a:ext uri="{FF2B5EF4-FFF2-40B4-BE49-F238E27FC236}">
                <a16:creationId xmlns:a16="http://schemas.microsoft.com/office/drawing/2014/main" id="{2BD81036-42D9-29CA-A1AF-92984F4AA7C8}"/>
              </a:ext>
            </a:extLst>
          </p:cNvPr>
          <p:cNvSpPr/>
          <p:nvPr/>
        </p:nvSpPr>
        <p:spPr>
          <a:xfrm>
            <a:off x="10818145" y="429281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3" name="Shape 121">
            <a:extLst>
              <a:ext uri="{FF2B5EF4-FFF2-40B4-BE49-F238E27FC236}">
                <a16:creationId xmlns:a16="http://schemas.microsoft.com/office/drawing/2014/main" id="{A527F770-213F-5507-2ED5-6071152E6C08}"/>
              </a:ext>
            </a:extLst>
          </p:cNvPr>
          <p:cNvSpPr/>
          <p:nvPr/>
        </p:nvSpPr>
        <p:spPr>
          <a:xfrm>
            <a:off x="11550302" y="4364801"/>
            <a:ext cx="5174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4" name="Shape 122">
            <a:extLst>
              <a:ext uri="{FF2B5EF4-FFF2-40B4-BE49-F238E27FC236}">
                <a16:creationId xmlns:a16="http://schemas.microsoft.com/office/drawing/2014/main" id="{C734BAD4-BC05-6217-1419-02CC811A5AC4}"/>
              </a:ext>
            </a:extLst>
          </p:cNvPr>
          <p:cNvSpPr/>
          <p:nvPr/>
        </p:nvSpPr>
        <p:spPr>
          <a:xfrm>
            <a:off x="10761058" y="436480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5" name="Shape 123">
            <a:extLst>
              <a:ext uri="{FF2B5EF4-FFF2-40B4-BE49-F238E27FC236}">
                <a16:creationId xmlns:a16="http://schemas.microsoft.com/office/drawing/2014/main" id="{4979E681-4F64-6DB2-2981-8CAF233EF259}"/>
              </a:ext>
            </a:extLst>
          </p:cNvPr>
          <p:cNvSpPr/>
          <p:nvPr/>
        </p:nvSpPr>
        <p:spPr>
          <a:xfrm>
            <a:off x="11602050" y="4436786"/>
            <a:ext cx="4570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6" name="Shape 124">
            <a:extLst>
              <a:ext uri="{FF2B5EF4-FFF2-40B4-BE49-F238E27FC236}">
                <a16:creationId xmlns:a16="http://schemas.microsoft.com/office/drawing/2014/main" id="{C8F28973-2DC1-3200-DA38-5E8FC0C33318}"/>
              </a:ext>
            </a:extLst>
          </p:cNvPr>
          <p:cNvSpPr/>
          <p:nvPr/>
        </p:nvSpPr>
        <p:spPr>
          <a:xfrm>
            <a:off x="10709310" y="443678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7" name="Shape 125">
            <a:extLst>
              <a:ext uri="{FF2B5EF4-FFF2-40B4-BE49-F238E27FC236}">
                <a16:creationId xmlns:a16="http://schemas.microsoft.com/office/drawing/2014/main" id="{5F108A86-FD4E-A69D-90BF-965C1A79A36F}"/>
              </a:ext>
            </a:extLst>
          </p:cNvPr>
          <p:cNvSpPr/>
          <p:nvPr/>
        </p:nvSpPr>
        <p:spPr>
          <a:xfrm>
            <a:off x="11647759" y="4508770"/>
            <a:ext cx="390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8" name="Shape 126">
            <a:extLst>
              <a:ext uri="{FF2B5EF4-FFF2-40B4-BE49-F238E27FC236}">
                <a16:creationId xmlns:a16="http://schemas.microsoft.com/office/drawing/2014/main" id="{A4AEB571-327F-0C00-F20E-47848C51A2D3}"/>
              </a:ext>
            </a:extLst>
          </p:cNvPr>
          <p:cNvSpPr/>
          <p:nvPr/>
        </p:nvSpPr>
        <p:spPr>
          <a:xfrm>
            <a:off x="10663601" y="450877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30A45018-BF99-A9F5-182B-ECDCB3587AEA}"/>
              </a:ext>
            </a:extLst>
          </p:cNvPr>
          <p:cNvSpPr/>
          <p:nvPr/>
        </p:nvSpPr>
        <p:spPr>
          <a:xfrm>
            <a:off x="11686810" y="4580755"/>
            <a:ext cx="318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0" name="Shape 128">
            <a:extLst>
              <a:ext uri="{FF2B5EF4-FFF2-40B4-BE49-F238E27FC236}">
                <a16:creationId xmlns:a16="http://schemas.microsoft.com/office/drawing/2014/main" id="{084153DA-0F56-20AB-C37F-A1563FC84861}"/>
              </a:ext>
            </a:extLst>
          </p:cNvPr>
          <p:cNvSpPr/>
          <p:nvPr/>
        </p:nvSpPr>
        <p:spPr>
          <a:xfrm>
            <a:off x="10624550" y="458075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1" name="Shape 129">
            <a:extLst>
              <a:ext uri="{FF2B5EF4-FFF2-40B4-BE49-F238E27FC236}">
                <a16:creationId xmlns:a16="http://schemas.microsoft.com/office/drawing/2014/main" id="{E1C0BE9B-10D7-AE00-816C-5CB4F699B976}"/>
              </a:ext>
            </a:extLst>
          </p:cNvPr>
          <p:cNvSpPr/>
          <p:nvPr/>
        </p:nvSpPr>
        <p:spPr>
          <a:xfrm>
            <a:off x="11718675" y="4652740"/>
            <a:ext cx="24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2" name="Shape 130">
            <a:extLst>
              <a:ext uri="{FF2B5EF4-FFF2-40B4-BE49-F238E27FC236}">
                <a16:creationId xmlns:a16="http://schemas.microsoft.com/office/drawing/2014/main" id="{AEE61B26-28D4-3E97-61D5-7F151BFB20E3}"/>
              </a:ext>
            </a:extLst>
          </p:cNvPr>
          <p:cNvSpPr/>
          <p:nvPr/>
        </p:nvSpPr>
        <p:spPr>
          <a:xfrm>
            <a:off x="10592685" y="465274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3" name="Shape 131">
            <a:extLst>
              <a:ext uri="{FF2B5EF4-FFF2-40B4-BE49-F238E27FC236}">
                <a16:creationId xmlns:a16="http://schemas.microsoft.com/office/drawing/2014/main" id="{829C64DD-63A9-7EA1-4191-D4C2B94FD312}"/>
              </a:ext>
            </a:extLst>
          </p:cNvPr>
          <p:cNvSpPr/>
          <p:nvPr/>
        </p:nvSpPr>
        <p:spPr>
          <a:xfrm>
            <a:off x="11742922" y="4724724"/>
            <a:ext cx="1630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4" name="Shape 132">
            <a:extLst>
              <a:ext uri="{FF2B5EF4-FFF2-40B4-BE49-F238E27FC236}">
                <a16:creationId xmlns:a16="http://schemas.microsoft.com/office/drawing/2014/main" id="{0727B61A-D469-482C-DBB7-263A3E5D972E}"/>
              </a:ext>
            </a:extLst>
          </p:cNvPr>
          <p:cNvSpPr/>
          <p:nvPr/>
        </p:nvSpPr>
        <p:spPr>
          <a:xfrm>
            <a:off x="10568438" y="472472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5" name="Shape 133">
            <a:extLst>
              <a:ext uri="{FF2B5EF4-FFF2-40B4-BE49-F238E27FC236}">
                <a16:creationId xmlns:a16="http://schemas.microsoft.com/office/drawing/2014/main" id="{54CCA96C-07D9-6E9F-16D0-06A28AB8E6D5}"/>
              </a:ext>
            </a:extLst>
          </p:cNvPr>
          <p:cNvSpPr/>
          <p:nvPr/>
        </p:nvSpPr>
        <p:spPr>
          <a:xfrm>
            <a:off x="11759224" y="4796709"/>
            <a:ext cx="813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6" name="Shape 134">
            <a:extLst>
              <a:ext uri="{FF2B5EF4-FFF2-40B4-BE49-F238E27FC236}">
                <a16:creationId xmlns:a16="http://schemas.microsoft.com/office/drawing/2014/main" id="{BCA30D07-EEF1-B7F6-B046-4AC50EF6FA12}"/>
              </a:ext>
            </a:extLst>
          </p:cNvPr>
          <p:cNvSpPr/>
          <p:nvPr/>
        </p:nvSpPr>
        <p:spPr>
          <a:xfrm>
            <a:off x="10552136" y="479670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7" name="Shape 135">
            <a:extLst>
              <a:ext uri="{FF2B5EF4-FFF2-40B4-BE49-F238E27FC236}">
                <a16:creationId xmlns:a16="http://schemas.microsoft.com/office/drawing/2014/main" id="{002CC53E-9F65-E1B0-5101-76CA03506F2E}"/>
              </a:ext>
            </a:extLst>
          </p:cNvPr>
          <p:cNvSpPr/>
          <p:nvPr/>
        </p:nvSpPr>
        <p:spPr>
          <a:xfrm>
            <a:off x="11767360" y="486869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8" name="Shape 136">
            <a:extLst>
              <a:ext uri="{FF2B5EF4-FFF2-40B4-BE49-F238E27FC236}">
                <a16:creationId xmlns:a16="http://schemas.microsoft.com/office/drawing/2014/main" id="{33566787-7BA5-A963-5E8A-D8A15DC7C615}"/>
              </a:ext>
            </a:extLst>
          </p:cNvPr>
          <p:cNvSpPr/>
          <p:nvPr/>
        </p:nvSpPr>
        <p:spPr>
          <a:xfrm>
            <a:off x="10544000" y="4868694"/>
            <a:ext cx="14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9" name="Shape 137">
            <a:extLst>
              <a:ext uri="{FF2B5EF4-FFF2-40B4-BE49-F238E27FC236}">
                <a16:creationId xmlns:a16="http://schemas.microsoft.com/office/drawing/2014/main" id="{B36FB021-E492-EA45-2287-4B1D5A43A8A5}"/>
              </a:ext>
            </a:extLst>
          </p:cNvPr>
          <p:cNvSpPr/>
          <p:nvPr/>
        </p:nvSpPr>
        <p:spPr>
          <a:xfrm>
            <a:off x="11767220" y="494067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0" name="Shape 138">
            <a:extLst>
              <a:ext uri="{FF2B5EF4-FFF2-40B4-BE49-F238E27FC236}">
                <a16:creationId xmlns:a16="http://schemas.microsoft.com/office/drawing/2014/main" id="{E1704AD3-7776-2656-1BEA-7184289118FC}"/>
              </a:ext>
            </a:extLst>
          </p:cNvPr>
          <p:cNvSpPr/>
          <p:nvPr/>
        </p:nvSpPr>
        <p:spPr>
          <a:xfrm>
            <a:off x="10544140" y="4940678"/>
            <a:ext cx="841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1" name="Shape 139">
            <a:extLst>
              <a:ext uri="{FF2B5EF4-FFF2-40B4-BE49-F238E27FC236}">
                <a16:creationId xmlns:a16="http://schemas.microsoft.com/office/drawing/2014/main" id="{8B859B07-692C-586A-D7AD-2ABB1E194FA7}"/>
              </a:ext>
            </a:extLst>
          </p:cNvPr>
          <p:cNvSpPr/>
          <p:nvPr/>
        </p:nvSpPr>
        <p:spPr>
          <a:xfrm>
            <a:off x="11758805" y="501266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2" name="Shape 140">
            <a:extLst>
              <a:ext uri="{FF2B5EF4-FFF2-40B4-BE49-F238E27FC236}">
                <a16:creationId xmlns:a16="http://schemas.microsoft.com/office/drawing/2014/main" id="{65D6859F-D680-9E11-DFCA-EF98F96819B5}"/>
              </a:ext>
            </a:extLst>
          </p:cNvPr>
          <p:cNvSpPr/>
          <p:nvPr/>
        </p:nvSpPr>
        <p:spPr>
          <a:xfrm>
            <a:off x="10552555" y="5012663"/>
            <a:ext cx="1657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3" name="Shape 141">
            <a:extLst>
              <a:ext uri="{FF2B5EF4-FFF2-40B4-BE49-F238E27FC236}">
                <a16:creationId xmlns:a16="http://schemas.microsoft.com/office/drawing/2014/main" id="{7585B923-16FD-672F-52E5-6CECB0DBD136}"/>
              </a:ext>
            </a:extLst>
          </p:cNvPr>
          <p:cNvSpPr/>
          <p:nvPr/>
        </p:nvSpPr>
        <p:spPr>
          <a:xfrm>
            <a:off x="11742231" y="508464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4" name="Shape 142">
            <a:extLst>
              <a:ext uri="{FF2B5EF4-FFF2-40B4-BE49-F238E27FC236}">
                <a16:creationId xmlns:a16="http://schemas.microsoft.com/office/drawing/2014/main" id="{7CCADD4B-0A82-C0FB-2914-8AE7E41E5F9F}"/>
              </a:ext>
            </a:extLst>
          </p:cNvPr>
          <p:cNvSpPr/>
          <p:nvPr/>
        </p:nvSpPr>
        <p:spPr>
          <a:xfrm>
            <a:off x="10569129" y="5084648"/>
            <a:ext cx="2451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5" name="Shape 143">
            <a:extLst>
              <a:ext uri="{FF2B5EF4-FFF2-40B4-BE49-F238E27FC236}">
                <a16:creationId xmlns:a16="http://schemas.microsoft.com/office/drawing/2014/main" id="{D77ADA0B-0829-9326-78A5-144AD607E034}"/>
              </a:ext>
            </a:extLst>
          </p:cNvPr>
          <p:cNvSpPr/>
          <p:nvPr/>
        </p:nvSpPr>
        <p:spPr>
          <a:xfrm>
            <a:off x="11717720" y="515663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6" name="Shape 144">
            <a:extLst>
              <a:ext uri="{FF2B5EF4-FFF2-40B4-BE49-F238E27FC236}">
                <a16:creationId xmlns:a16="http://schemas.microsoft.com/office/drawing/2014/main" id="{02C01728-C570-45C7-B0FD-F3DBF2CB0140}"/>
              </a:ext>
            </a:extLst>
          </p:cNvPr>
          <p:cNvSpPr/>
          <p:nvPr/>
        </p:nvSpPr>
        <p:spPr>
          <a:xfrm>
            <a:off x="10593640" y="5156632"/>
            <a:ext cx="321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79926707-0563-0C5B-EF19-1DCE24240F87}"/>
              </a:ext>
            </a:extLst>
          </p:cNvPr>
          <p:cNvSpPr/>
          <p:nvPr/>
        </p:nvSpPr>
        <p:spPr>
          <a:xfrm>
            <a:off x="11685605" y="522861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8" name="Shape 146">
            <a:extLst>
              <a:ext uri="{FF2B5EF4-FFF2-40B4-BE49-F238E27FC236}">
                <a16:creationId xmlns:a16="http://schemas.microsoft.com/office/drawing/2014/main" id="{C69D4298-F9D3-68D5-808D-763B96D98F1E}"/>
              </a:ext>
            </a:extLst>
          </p:cNvPr>
          <p:cNvSpPr/>
          <p:nvPr/>
        </p:nvSpPr>
        <p:spPr>
          <a:xfrm>
            <a:off x="10625755" y="5228617"/>
            <a:ext cx="3928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9" name="Shape 147">
            <a:extLst>
              <a:ext uri="{FF2B5EF4-FFF2-40B4-BE49-F238E27FC236}">
                <a16:creationId xmlns:a16="http://schemas.microsoft.com/office/drawing/2014/main" id="{EA60AB20-3050-F9E9-6F22-DF1E9840B1F4}"/>
              </a:ext>
            </a:extLst>
          </p:cNvPr>
          <p:cNvSpPr/>
          <p:nvPr/>
        </p:nvSpPr>
        <p:spPr>
          <a:xfrm>
            <a:off x="11646320" y="530060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0" name="Shape 148">
            <a:extLst>
              <a:ext uri="{FF2B5EF4-FFF2-40B4-BE49-F238E27FC236}">
                <a16:creationId xmlns:a16="http://schemas.microsoft.com/office/drawing/2014/main" id="{AC484896-8C5E-CAF8-EE18-DB4C878DC12E}"/>
              </a:ext>
            </a:extLst>
          </p:cNvPr>
          <p:cNvSpPr/>
          <p:nvPr/>
        </p:nvSpPr>
        <p:spPr>
          <a:xfrm>
            <a:off x="10665040" y="5300602"/>
            <a:ext cx="4592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1" name="Shape 149">
            <a:extLst>
              <a:ext uri="{FF2B5EF4-FFF2-40B4-BE49-F238E27FC236}">
                <a16:creationId xmlns:a16="http://schemas.microsoft.com/office/drawing/2014/main" id="{93A31662-3964-F061-F594-D914E48E509A}"/>
              </a:ext>
            </a:extLst>
          </p:cNvPr>
          <p:cNvSpPr/>
          <p:nvPr/>
        </p:nvSpPr>
        <p:spPr>
          <a:xfrm>
            <a:off x="11600397" y="537258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2" name="Shape 150">
            <a:extLst>
              <a:ext uri="{FF2B5EF4-FFF2-40B4-BE49-F238E27FC236}">
                <a16:creationId xmlns:a16="http://schemas.microsoft.com/office/drawing/2014/main" id="{0DE1E961-B360-9E39-FD2F-59D8B04B651E}"/>
              </a:ext>
            </a:extLst>
          </p:cNvPr>
          <p:cNvSpPr/>
          <p:nvPr/>
        </p:nvSpPr>
        <p:spPr>
          <a:xfrm>
            <a:off x="10710963" y="5372586"/>
            <a:ext cx="5194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3" name="Shape 151">
            <a:extLst>
              <a:ext uri="{FF2B5EF4-FFF2-40B4-BE49-F238E27FC236}">
                <a16:creationId xmlns:a16="http://schemas.microsoft.com/office/drawing/2014/main" id="{447228CF-3BD0-0AB6-23DD-FE0B703E4AA7}"/>
              </a:ext>
            </a:extLst>
          </p:cNvPr>
          <p:cNvSpPr/>
          <p:nvPr/>
        </p:nvSpPr>
        <p:spPr>
          <a:xfrm>
            <a:off x="11548456" y="544457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4" name="Shape 152">
            <a:extLst>
              <a:ext uri="{FF2B5EF4-FFF2-40B4-BE49-F238E27FC236}">
                <a16:creationId xmlns:a16="http://schemas.microsoft.com/office/drawing/2014/main" id="{94F7C10B-4760-B6F1-596C-7CAEE39E25D9}"/>
              </a:ext>
            </a:extLst>
          </p:cNvPr>
          <p:cNvSpPr/>
          <p:nvPr/>
        </p:nvSpPr>
        <p:spPr>
          <a:xfrm>
            <a:off x="10762904" y="5444571"/>
            <a:ext cx="5725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5" name="Shape 153">
            <a:extLst>
              <a:ext uri="{FF2B5EF4-FFF2-40B4-BE49-F238E27FC236}">
                <a16:creationId xmlns:a16="http://schemas.microsoft.com/office/drawing/2014/main" id="{09147FBB-0BE9-F2AD-1CC0-E256D9D35A3C}"/>
              </a:ext>
            </a:extLst>
          </p:cNvPr>
          <p:cNvSpPr/>
          <p:nvPr/>
        </p:nvSpPr>
        <p:spPr>
          <a:xfrm>
            <a:off x="11491202" y="551655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6" name="Shape 154">
            <a:extLst>
              <a:ext uri="{FF2B5EF4-FFF2-40B4-BE49-F238E27FC236}">
                <a16:creationId xmlns:a16="http://schemas.microsoft.com/office/drawing/2014/main" id="{4A972419-A3DE-C231-9FB0-E69E204E2E84}"/>
              </a:ext>
            </a:extLst>
          </p:cNvPr>
          <p:cNvSpPr/>
          <p:nvPr/>
        </p:nvSpPr>
        <p:spPr>
          <a:xfrm>
            <a:off x="10820158" y="5516556"/>
            <a:ext cx="6179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7" name="Shape 155">
            <a:extLst>
              <a:ext uri="{FF2B5EF4-FFF2-40B4-BE49-F238E27FC236}">
                <a16:creationId xmlns:a16="http://schemas.microsoft.com/office/drawing/2014/main" id="{7D8DE563-7220-5E14-41F8-367E00550357}"/>
              </a:ext>
            </a:extLst>
          </p:cNvPr>
          <p:cNvSpPr/>
          <p:nvPr/>
        </p:nvSpPr>
        <p:spPr>
          <a:xfrm>
            <a:off x="11429407" y="558854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8" name="Shape 156">
            <a:extLst>
              <a:ext uri="{FF2B5EF4-FFF2-40B4-BE49-F238E27FC236}">
                <a16:creationId xmlns:a16="http://schemas.microsoft.com/office/drawing/2014/main" id="{B2B97974-0645-ADE0-E9FB-860D35105C49}"/>
              </a:ext>
            </a:extLst>
          </p:cNvPr>
          <p:cNvSpPr/>
          <p:nvPr/>
        </p:nvSpPr>
        <p:spPr>
          <a:xfrm>
            <a:off x="10881953" y="5588540"/>
            <a:ext cx="6549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9" name="Shape 157">
            <a:extLst>
              <a:ext uri="{FF2B5EF4-FFF2-40B4-BE49-F238E27FC236}">
                <a16:creationId xmlns:a16="http://schemas.microsoft.com/office/drawing/2014/main" id="{2D1B2727-8713-7D94-5604-6C63E6C86FFB}"/>
              </a:ext>
            </a:extLst>
          </p:cNvPr>
          <p:cNvSpPr/>
          <p:nvPr/>
        </p:nvSpPr>
        <p:spPr>
          <a:xfrm>
            <a:off x="11363910" y="566052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0" name="Shape 158">
            <a:extLst>
              <a:ext uri="{FF2B5EF4-FFF2-40B4-BE49-F238E27FC236}">
                <a16:creationId xmlns:a16="http://schemas.microsoft.com/office/drawing/2014/main" id="{7C1F3746-508F-9763-D646-2C8ED19F2326}"/>
              </a:ext>
            </a:extLst>
          </p:cNvPr>
          <p:cNvSpPr/>
          <p:nvPr/>
        </p:nvSpPr>
        <p:spPr>
          <a:xfrm>
            <a:off x="10947450" y="5660525"/>
            <a:ext cx="683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1" name="Shape 159">
            <a:extLst>
              <a:ext uri="{FF2B5EF4-FFF2-40B4-BE49-F238E27FC236}">
                <a16:creationId xmlns:a16="http://schemas.microsoft.com/office/drawing/2014/main" id="{6366C71C-18D7-77B6-BB9E-8F49B4F7F2B0}"/>
              </a:ext>
            </a:extLst>
          </p:cNvPr>
          <p:cNvSpPr/>
          <p:nvPr/>
        </p:nvSpPr>
        <p:spPr>
          <a:xfrm>
            <a:off x="11295594" y="573251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2" name="Shape 160">
            <a:extLst>
              <a:ext uri="{FF2B5EF4-FFF2-40B4-BE49-F238E27FC236}">
                <a16:creationId xmlns:a16="http://schemas.microsoft.com/office/drawing/2014/main" id="{32742320-5F53-C5DF-508D-94C94DF477A4}"/>
              </a:ext>
            </a:extLst>
          </p:cNvPr>
          <p:cNvSpPr/>
          <p:nvPr/>
        </p:nvSpPr>
        <p:spPr>
          <a:xfrm>
            <a:off x="11015766" y="5732510"/>
            <a:ext cx="7020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3" name="Shape 161">
            <a:extLst>
              <a:ext uri="{FF2B5EF4-FFF2-40B4-BE49-F238E27FC236}">
                <a16:creationId xmlns:a16="http://schemas.microsoft.com/office/drawing/2014/main" id="{129746CA-4CC4-F1A8-3AE2-F8D1578F8DD6}"/>
              </a:ext>
            </a:extLst>
          </p:cNvPr>
          <p:cNvSpPr/>
          <p:nvPr/>
        </p:nvSpPr>
        <p:spPr>
          <a:xfrm>
            <a:off x="11225386" y="580449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4" name="Shape 162">
            <a:extLst>
              <a:ext uri="{FF2B5EF4-FFF2-40B4-BE49-F238E27FC236}">
                <a16:creationId xmlns:a16="http://schemas.microsoft.com/office/drawing/2014/main" id="{847AA436-1C19-7F83-BCD8-7752C42558E6}"/>
              </a:ext>
            </a:extLst>
          </p:cNvPr>
          <p:cNvSpPr/>
          <p:nvPr/>
        </p:nvSpPr>
        <p:spPr>
          <a:xfrm>
            <a:off x="11085974" y="5804494"/>
            <a:ext cx="711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5" name="Shape 163">
            <a:extLst>
              <a:ext uri="{FF2B5EF4-FFF2-40B4-BE49-F238E27FC236}">
                <a16:creationId xmlns:a16="http://schemas.microsoft.com/office/drawing/2014/main" id="{D8FD640D-BCCC-0D39-4806-F5B71B6A4F8C}"/>
              </a:ext>
            </a:extLst>
          </p:cNvPr>
          <p:cNvSpPr/>
          <p:nvPr/>
        </p:nvSpPr>
        <p:spPr>
          <a:xfrm>
            <a:off x="11154235" y="587647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6" name="Shape 164">
            <a:extLst>
              <a:ext uri="{FF2B5EF4-FFF2-40B4-BE49-F238E27FC236}">
                <a16:creationId xmlns:a16="http://schemas.microsoft.com/office/drawing/2014/main" id="{AF4ECFE9-0888-62B9-6427-40E6275F688E}"/>
              </a:ext>
            </a:extLst>
          </p:cNvPr>
          <p:cNvSpPr/>
          <p:nvPr/>
        </p:nvSpPr>
        <p:spPr>
          <a:xfrm>
            <a:off x="11157125" y="5876479"/>
            <a:ext cx="7113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7" name="Shape 165">
            <a:extLst>
              <a:ext uri="{FF2B5EF4-FFF2-40B4-BE49-F238E27FC236}">
                <a16:creationId xmlns:a16="http://schemas.microsoft.com/office/drawing/2014/main" id="{DEFDBC71-4497-2614-1105-2FD0A1DCD5C2}"/>
              </a:ext>
            </a:extLst>
          </p:cNvPr>
          <p:cNvSpPr/>
          <p:nvPr/>
        </p:nvSpPr>
        <p:spPr>
          <a:xfrm>
            <a:off x="11083103" y="594846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8" name="Shape 166">
            <a:extLst>
              <a:ext uri="{FF2B5EF4-FFF2-40B4-BE49-F238E27FC236}">
                <a16:creationId xmlns:a16="http://schemas.microsoft.com/office/drawing/2014/main" id="{034717FF-DE31-AB1F-711C-8BB8FB39E6F5}"/>
              </a:ext>
            </a:extLst>
          </p:cNvPr>
          <p:cNvSpPr/>
          <p:nvPr/>
        </p:nvSpPr>
        <p:spPr>
          <a:xfrm>
            <a:off x="11228257" y="5948464"/>
            <a:ext cx="7015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9" name="Shape 167">
            <a:extLst>
              <a:ext uri="{FF2B5EF4-FFF2-40B4-BE49-F238E27FC236}">
                <a16:creationId xmlns:a16="http://schemas.microsoft.com/office/drawing/2014/main" id="{69909B98-D4F4-0B27-4D48-C8176C8895DC}"/>
              </a:ext>
            </a:extLst>
          </p:cNvPr>
          <p:cNvSpPr/>
          <p:nvPr/>
        </p:nvSpPr>
        <p:spPr>
          <a:xfrm>
            <a:off x="11012953" y="602044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0" name="Shape 168">
            <a:extLst>
              <a:ext uri="{FF2B5EF4-FFF2-40B4-BE49-F238E27FC236}">
                <a16:creationId xmlns:a16="http://schemas.microsoft.com/office/drawing/2014/main" id="{4DA6C10A-AB64-97F5-E653-6C2F7F715FB6}"/>
              </a:ext>
            </a:extLst>
          </p:cNvPr>
          <p:cNvSpPr/>
          <p:nvPr/>
        </p:nvSpPr>
        <p:spPr>
          <a:xfrm>
            <a:off x="11298407" y="6020449"/>
            <a:ext cx="6821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1" name="Shape 169">
            <a:extLst>
              <a:ext uri="{FF2B5EF4-FFF2-40B4-BE49-F238E27FC236}">
                <a16:creationId xmlns:a16="http://schemas.microsoft.com/office/drawing/2014/main" id="{2455A183-C1CB-8D1F-F06E-3344643A2713}"/>
              </a:ext>
            </a:extLst>
          </p:cNvPr>
          <p:cNvSpPr/>
          <p:nvPr/>
        </p:nvSpPr>
        <p:spPr>
          <a:xfrm>
            <a:off x="10944734" y="609243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2" name="Shape 170">
            <a:extLst>
              <a:ext uri="{FF2B5EF4-FFF2-40B4-BE49-F238E27FC236}">
                <a16:creationId xmlns:a16="http://schemas.microsoft.com/office/drawing/2014/main" id="{810EFD7B-2F26-CBF7-D7E2-657B03BB24DF}"/>
              </a:ext>
            </a:extLst>
          </p:cNvPr>
          <p:cNvSpPr/>
          <p:nvPr/>
        </p:nvSpPr>
        <p:spPr>
          <a:xfrm>
            <a:off x="11366626" y="6092433"/>
            <a:ext cx="653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3" name="Shape 171">
            <a:extLst>
              <a:ext uri="{FF2B5EF4-FFF2-40B4-BE49-F238E27FC236}">
                <a16:creationId xmlns:a16="http://schemas.microsoft.com/office/drawing/2014/main" id="{76EE18F4-A6DA-4590-4052-C3FAD8EE86FB}"/>
              </a:ext>
            </a:extLst>
          </p:cNvPr>
          <p:cNvSpPr/>
          <p:nvPr/>
        </p:nvSpPr>
        <p:spPr>
          <a:xfrm>
            <a:off x="10879370" y="616441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4" name="Shape 172">
            <a:extLst>
              <a:ext uri="{FF2B5EF4-FFF2-40B4-BE49-F238E27FC236}">
                <a16:creationId xmlns:a16="http://schemas.microsoft.com/office/drawing/2014/main" id="{3854A576-6E85-B37D-D1A5-D085E83369FE}"/>
              </a:ext>
            </a:extLst>
          </p:cNvPr>
          <p:cNvSpPr/>
          <p:nvPr/>
        </p:nvSpPr>
        <p:spPr>
          <a:xfrm>
            <a:off x="11431990" y="6164418"/>
            <a:ext cx="6162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5" name="Shape 173">
            <a:extLst>
              <a:ext uri="{FF2B5EF4-FFF2-40B4-BE49-F238E27FC236}">
                <a16:creationId xmlns:a16="http://schemas.microsoft.com/office/drawing/2014/main" id="{550E41EC-BE04-4240-85E1-8287132E8CA7}"/>
              </a:ext>
            </a:extLst>
          </p:cNvPr>
          <p:cNvSpPr/>
          <p:nvPr/>
        </p:nvSpPr>
        <p:spPr>
          <a:xfrm>
            <a:off x="10817743" y="623640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6" name="Shape 174">
            <a:extLst>
              <a:ext uri="{FF2B5EF4-FFF2-40B4-BE49-F238E27FC236}">
                <a16:creationId xmlns:a16="http://schemas.microsoft.com/office/drawing/2014/main" id="{3AF3A276-A77C-F4B0-8CB7-B91350C53480}"/>
              </a:ext>
            </a:extLst>
          </p:cNvPr>
          <p:cNvSpPr/>
          <p:nvPr/>
        </p:nvSpPr>
        <p:spPr>
          <a:xfrm>
            <a:off x="11493617" y="6236403"/>
            <a:ext cx="570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7" name="Shape 175">
            <a:extLst>
              <a:ext uri="{FF2B5EF4-FFF2-40B4-BE49-F238E27FC236}">
                <a16:creationId xmlns:a16="http://schemas.microsoft.com/office/drawing/2014/main" id="{43BEC2A3-647A-0886-BD5C-AC7D33D65DEF}"/>
              </a:ext>
            </a:extLst>
          </p:cNvPr>
          <p:cNvSpPr/>
          <p:nvPr/>
        </p:nvSpPr>
        <p:spPr>
          <a:xfrm>
            <a:off x="10760690" y="630838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8" name="Shape 176">
            <a:extLst>
              <a:ext uri="{FF2B5EF4-FFF2-40B4-BE49-F238E27FC236}">
                <a16:creationId xmlns:a16="http://schemas.microsoft.com/office/drawing/2014/main" id="{098C57C1-F64C-4B52-6472-586B385648D3}"/>
              </a:ext>
            </a:extLst>
          </p:cNvPr>
          <p:cNvSpPr/>
          <p:nvPr/>
        </p:nvSpPr>
        <p:spPr>
          <a:xfrm>
            <a:off x="11550670" y="6308387"/>
            <a:ext cx="5171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9" name="Shape 177">
            <a:extLst>
              <a:ext uri="{FF2B5EF4-FFF2-40B4-BE49-F238E27FC236}">
                <a16:creationId xmlns:a16="http://schemas.microsoft.com/office/drawing/2014/main" id="{8BB86F46-5340-0F7A-B524-0CC13EDBC647}"/>
              </a:ext>
            </a:extLst>
          </p:cNvPr>
          <p:cNvSpPr/>
          <p:nvPr/>
        </p:nvSpPr>
        <p:spPr>
          <a:xfrm>
            <a:off x="10708980" y="638037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0" name="Shape 178">
            <a:extLst>
              <a:ext uri="{FF2B5EF4-FFF2-40B4-BE49-F238E27FC236}">
                <a16:creationId xmlns:a16="http://schemas.microsoft.com/office/drawing/2014/main" id="{9CAD2329-2570-F532-9BA4-BCE43C5A8731}"/>
              </a:ext>
            </a:extLst>
          </p:cNvPr>
          <p:cNvSpPr/>
          <p:nvPr/>
        </p:nvSpPr>
        <p:spPr>
          <a:xfrm>
            <a:off x="11602380" y="6380372"/>
            <a:ext cx="456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1" name="Shape 179">
            <a:extLst>
              <a:ext uri="{FF2B5EF4-FFF2-40B4-BE49-F238E27FC236}">
                <a16:creationId xmlns:a16="http://schemas.microsoft.com/office/drawing/2014/main" id="{E9032F1C-6576-5974-1BB6-4352FC8552E5}"/>
              </a:ext>
            </a:extLst>
          </p:cNvPr>
          <p:cNvSpPr/>
          <p:nvPr/>
        </p:nvSpPr>
        <p:spPr>
          <a:xfrm>
            <a:off x="10663314" y="645235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2" name="Shape 180">
            <a:extLst>
              <a:ext uri="{FF2B5EF4-FFF2-40B4-BE49-F238E27FC236}">
                <a16:creationId xmlns:a16="http://schemas.microsoft.com/office/drawing/2014/main" id="{8F76D142-C781-C85D-D989-E0B02C4BC2E3}"/>
              </a:ext>
            </a:extLst>
          </p:cNvPr>
          <p:cNvSpPr/>
          <p:nvPr/>
        </p:nvSpPr>
        <p:spPr>
          <a:xfrm>
            <a:off x="11648046" y="6452357"/>
            <a:ext cx="3900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3" name="Shape 181">
            <a:extLst>
              <a:ext uri="{FF2B5EF4-FFF2-40B4-BE49-F238E27FC236}">
                <a16:creationId xmlns:a16="http://schemas.microsoft.com/office/drawing/2014/main" id="{28AE3C8D-5AC1-14B7-0DA3-4CB8BD630E58}"/>
              </a:ext>
            </a:extLst>
          </p:cNvPr>
          <p:cNvSpPr/>
          <p:nvPr/>
        </p:nvSpPr>
        <p:spPr>
          <a:xfrm>
            <a:off x="10624310" y="652434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4" name="Shape 182">
            <a:extLst>
              <a:ext uri="{FF2B5EF4-FFF2-40B4-BE49-F238E27FC236}">
                <a16:creationId xmlns:a16="http://schemas.microsoft.com/office/drawing/2014/main" id="{1F8AF808-89B4-A926-9B25-20550C2BA122}"/>
              </a:ext>
            </a:extLst>
          </p:cNvPr>
          <p:cNvSpPr/>
          <p:nvPr/>
        </p:nvSpPr>
        <p:spPr>
          <a:xfrm>
            <a:off x="11687050" y="6524341"/>
            <a:ext cx="318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5" name="Shape 183">
            <a:extLst>
              <a:ext uri="{FF2B5EF4-FFF2-40B4-BE49-F238E27FC236}">
                <a16:creationId xmlns:a16="http://schemas.microsoft.com/office/drawing/2014/main" id="{5FCC1E0F-A908-252B-BD51-62633554237D}"/>
              </a:ext>
            </a:extLst>
          </p:cNvPr>
          <p:cNvSpPr/>
          <p:nvPr/>
        </p:nvSpPr>
        <p:spPr>
          <a:xfrm>
            <a:off x="10592496" y="659632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6" name="Shape 184">
            <a:extLst>
              <a:ext uri="{FF2B5EF4-FFF2-40B4-BE49-F238E27FC236}">
                <a16:creationId xmlns:a16="http://schemas.microsoft.com/office/drawing/2014/main" id="{0B722A53-0EDE-FCD6-3ABF-329F74143814}"/>
              </a:ext>
            </a:extLst>
          </p:cNvPr>
          <p:cNvSpPr/>
          <p:nvPr/>
        </p:nvSpPr>
        <p:spPr>
          <a:xfrm>
            <a:off x="11718864" y="6596326"/>
            <a:ext cx="2419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7" name="Shape 185">
            <a:extLst>
              <a:ext uri="{FF2B5EF4-FFF2-40B4-BE49-F238E27FC236}">
                <a16:creationId xmlns:a16="http://schemas.microsoft.com/office/drawing/2014/main" id="{6D418A1D-F65D-BEBB-FED6-D76F0ED696B9}"/>
              </a:ext>
            </a:extLst>
          </p:cNvPr>
          <p:cNvSpPr/>
          <p:nvPr/>
        </p:nvSpPr>
        <p:spPr>
          <a:xfrm>
            <a:off x="10568301" y="666831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8" name="Shape 186">
            <a:extLst>
              <a:ext uri="{FF2B5EF4-FFF2-40B4-BE49-F238E27FC236}">
                <a16:creationId xmlns:a16="http://schemas.microsoft.com/office/drawing/2014/main" id="{77652591-54DB-92C3-94E6-E3B0C1934EAF}"/>
              </a:ext>
            </a:extLst>
          </p:cNvPr>
          <p:cNvSpPr/>
          <p:nvPr/>
        </p:nvSpPr>
        <p:spPr>
          <a:xfrm>
            <a:off x="11743059" y="6668311"/>
            <a:ext cx="16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9" name="Shape 187">
            <a:extLst>
              <a:ext uri="{FF2B5EF4-FFF2-40B4-BE49-F238E27FC236}">
                <a16:creationId xmlns:a16="http://schemas.microsoft.com/office/drawing/2014/main" id="{744811EC-5E72-96B8-0E23-DE5505B17CCC}"/>
              </a:ext>
            </a:extLst>
          </p:cNvPr>
          <p:cNvSpPr/>
          <p:nvPr/>
        </p:nvSpPr>
        <p:spPr>
          <a:xfrm>
            <a:off x="10552054" y="674029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0" name="Shape 188">
            <a:extLst>
              <a:ext uri="{FF2B5EF4-FFF2-40B4-BE49-F238E27FC236}">
                <a16:creationId xmlns:a16="http://schemas.microsoft.com/office/drawing/2014/main" id="{E92A33DB-9262-221B-30C4-A91502F83350}"/>
              </a:ext>
            </a:extLst>
          </p:cNvPr>
          <p:cNvSpPr/>
          <p:nvPr/>
        </p:nvSpPr>
        <p:spPr>
          <a:xfrm>
            <a:off x="11759306" y="6740295"/>
            <a:ext cx="808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1" name="Shape 189">
            <a:extLst>
              <a:ext uri="{FF2B5EF4-FFF2-40B4-BE49-F238E27FC236}">
                <a16:creationId xmlns:a16="http://schemas.microsoft.com/office/drawing/2014/main" id="{F9B61319-4D40-6157-B46D-33A405CCA9D7}"/>
              </a:ext>
            </a:extLst>
          </p:cNvPr>
          <p:cNvSpPr/>
          <p:nvPr/>
        </p:nvSpPr>
        <p:spPr>
          <a:xfrm>
            <a:off x="11236956" y="12801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2" name="Shape 190">
            <a:extLst>
              <a:ext uri="{FF2B5EF4-FFF2-40B4-BE49-F238E27FC236}">
                <a16:creationId xmlns:a16="http://schemas.microsoft.com/office/drawing/2014/main" id="{790849EF-125E-7912-AA9C-A209503106E5}"/>
              </a:ext>
            </a:extLst>
          </p:cNvPr>
          <p:cNvSpPr/>
          <p:nvPr/>
        </p:nvSpPr>
        <p:spPr>
          <a:xfrm>
            <a:off x="11454786" y="36118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3" name="Shape 191">
            <a:extLst>
              <a:ext uri="{FF2B5EF4-FFF2-40B4-BE49-F238E27FC236}">
                <a16:creationId xmlns:a16="http://schemas.microsoft.com/office/drawing/2014/main" id="{6272F239-B0D9-9D45-B6D7-A9FCE6F6E9B0}"/>
              </a:ext>
            </a:extLst>
          </p:cNvPr>
          <p:cNvSpPr/>
          <p:nvPr/>
        </p:nvSpPr>
        <p:spPr>
          <a:xfrm>
            <a:off x="11630607" y="59436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4" name="Shape 192">
            <a:extLst>
              <a:ext uri="{FF2B5EF4-FFF2-40B4-BE49-F238E27FC236}">
                <a16:creationId xmlns:a16="http://schemas.microsoft.com/office/drawing/2014/main" id="{3BCBFD37-17DD-00E3-F4F1-CB84AF9C0949}"/>
              </a:ext>
            </a:extLst>
          </p:cNvPr>
          <p:cNvSpPr/>
          <p:nvPr/>
        </p:nvSpPr>
        <p:spPr>
          <a:xfrm>
            <a:off x="11739726" y="82753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5" name="Shape 193">
            <a:extLst>
              <a:ext uri="{FF2B5EF4-FFF2-40B4-BE49-F238E27FC236}">
                <a16:creationId xmlns:a16="http://schemas.microsoft.com/office/drawing/2014/main" id="{160F9C99-99CC-7B16-76F9-5049E1D51AAE}"/>
              </a:ext>
            </a:extLst>
          </p:cNvPr>
          <p:cNvSpPr/>
          <p:nvPr/>
        </p:nvSpPr>
        <p:spPr>
          <a:xfrm>
            <a:off x="11766818" y="106070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6" name="Shape 194">
            <a:extLst>
              <a:ext uri="{FF2B5EF4-FFF2-40B4-BE49-F238E27FC236}">
                <a16:creationId xmlns:a16="http://schemas.microsoft.com/office/drawing/2014/main" id="{B43C973D-1923-2BA2-19E1-6CAF4F23417A}"/>
              </a:ext>
            </a:extLst>
          </p:cNvPr>
          <p:cNvSpPr/>
          <p:nvPr/>
        </p:nvSpPr>
        <p:spPr>
          <a:xfrm>
            <a:off x="11708077" y="129387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7" name="Shape 195">
            <a:extLst>
              <a:ext uri="{FF2B5EF4-FFF2-40B4-BE49-F238E27FC236}">
                <a16:creationId xmlns:a16="http://schemas.microsoft.com/office/drawing/2014/main" id="{180C7868-4931-817E-F886-AB6C08C02FF8}"/>
              </a:ext>
            </a:extLst>
          </p:cNvPr>
          <p:cNvSpPr/>
          <p:nvPr/>
        </p:nvSpPr>
        <p:spPr>
          <a:xfrm>
            <a:off x="11571754" y="152704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8" name="Shape 196">
            <a:extLst>
              <a:ext uri="{FF2B5EF4-FFF2-40B4-BE49-F238E27FC236}">
                <a16:creationId xmlns:a16="http://schemas.microsoft.com/office/drawing/2014/main" id="{1E4A03C6-8C32-6950-B2A4-989A789741CF}"/>
              </a:ext>
            </a:extLst>
          </p:cNvPr>
          <p:cNvSpPr/>
          <p:nvPr/>
        </p:nvSpPr>
        <p:spPr>
          <a:xfrm>
            <a:off x="11376994" y="176022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9" name="Shape 197">
            <a:extLst>
              <a:ext uri="{FF2B5EF4-FFF2-40B4-BE49-F238E27FC236}">
                <a16:creationId xmlns:a16="http://schemas.microsoft.com/office/drawing/2014/main" id="{B594EA4B-57B5-E248-3D7D-54148E2AE1A8}"/>
              </a:ext>
            </a:extLst>
          </p:cNvPr>
          <p:cNvSpPr/>
          <p:nvPr/>
        </p:nvSpPr>
        <p:spPr>
          <a:xfrm>
            <a:off x="11151151" y="1993392"/>
            <a:ext cx="9057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0" name="Shape 198">
            <a:extLst>
              <a:ext uri="{FF2B5EF4-FFF2-40B4-BE49-F238E27FC236}">
                <a16:creationId xmlns:a16="http://schemas.microsoft.com/office/drawing/2014/main" id="{DE3E317C-A549-8BE0-9E06-CEBD03827F7B}"/>
              </a:ext>
            </a:extLst>
          </p:cNvPr>
          <p:cNvSpPr/>
          <p:nvPr/>
        </p:nvSpPr>
        <p:spPr>
          <a:xfrm>
            <a:off x="10925945" y="2226564"/>
            <a:ext cx="45947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1" name="Shape 199">
            <a:extLst>
              <a:ext uri="{FF2B5EF4-FFF2-40B4-BE49-F238E27FC236}">
                <a16:creationId xmlns:a16="http://schemas.microsoft.com/office/drawing/2014/main" id="{15E2E86B-0940-4BA7-7B48-C0A30B2E46AF}"/>
              </a:ext>
            </a:extLst>
          </p:cNvPr>
          <p:cNvSpPr/>
          <p:nvPr/>
        </p:nvSpPr>
        <p:spPr>
          <a:xfrm>
            <a:off x="10733004" y="2459736"/>
            <a:ext cx="84535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2" name="Shape 200">
            <a:extLst>
              <a:ext uri="{FF2B5EF4-FFF2-40B4-BE49-F238E27FC236}">
                <a16:creationId xmlns:a16="http://schemas.microsoft.com/office/drawing/2014/main" id="{CB9F4498-CD23-ABF5-029F-45F8F162AD44}"/>
              </a:ext>
            </a:extLst>
          </p:cNvPr>
          <p:cNvSpPr/>
          <p:nvPr/>
        </p:nvSpPr>
        <p:spPr>
          <a:xfrm>
            <a:off x="10599426" y="2692908"/>
            <a:ext cx="1112507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3" name="Shape 201">
            <a:extLst>
              <a:ext uri="{FF2B5EF4-FFF2-40B4-BE49-F238E27FC236}">
                <a16:creationId xmlns:a16="http://schemas.microsoft.com/office/drawing/2014/main" id="{11C2B8E0-6EBA-E862-59FD-0247DCE6E628}"/>
              </a:ext>
            </a:extLst>
          </p:cNvPr>
          <p:cNvSpPr/>
          <p:nvPr/>
        </p:nvSpPr>
        <p:spPr>
          <a:xfrm>
            <a:off x="10543973" y="2926080"/>
            <a:ext cx="1223413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4" name="Shape 202">
            <a:extLst>
              <a:ext uri="{FF2B5EF4-FFF2-40B4-BE49-F238E27FC236}">
                <a16:creationId xmlns:a16="http://schemas.microsoft.com/office/drawing/2014/main" id="{B5770CEF-3864-66EF-4086-1387B5C91785}"/>
              </a:ext>
            </a:extLst>
          </p:cNvPr>
          <p:cNvSpPr/>
          <p:nvPr/>
        </p:nvSpPr>
        <p:spPr>
          <a:xfrm>
            <a:off x="10574432" y="3159252"/>
            <a:ext cx="1162495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5" name="Shape 203">
            <a:extLst>
              <a:ext uri="{FF2B5EF4-FFF2-40B4-BE49-F238E27FC236}">
                <a16:creationId xmlns:a16="http://schemas.microsoft.com/office/drawing/2014/main" id="{EF3D0BE1-D483-06CD-E29E-9592F270B14D}"/>
              </a:ext>
            </a:extLst>
          </p:cNvPr>
          <p:cNvSpPr/>
          <p:nvPr/>
        </p:nvSpPr>
        <p:spPr>
          <a:xfrm>
            <a:off x="10686526" y="3392424"/>
            <a:ext cx="938308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6" name="Shape 204">
            <a:extLst>
              <a:ext uri="{FF2B5EF4-FFF2-40B4-BE49-F238E27FC236}">
                <a16:creationId xmlns:a16="http://schemas.microsoft.com/office/drawing/2014/main" id="{448708F0-BD26-BEA1-4A5E-B2E57CCD0486}"/>
              </a:ext>
            </a:extLst>
          </p:cNvPr>
          <p:cNvSpPr/>
          <p:nvPr/>
        </p:nvSpPr>
        <p:spPr>
          <a:xfrm>
            <a:off x="10864511" y="3625596"/>
            <a:ext cx="582338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7" name="Shape 205">
            <a:extLst>
              <a:ext uri="{FF2B5EF4-FFF2-40B4-BE49-F238E27FC236}">
                <a16:creationId xmlns:a16="http://schemas.microsoft.com/office/drawing/2014/main" id="{E7E72149-E3C5-4AE6-5653-1DE3BEEC1B57}"/>
              </a:ext>
            </a:extLst>
          </p:cNvPr>
          <p:cNvSpPr/>
          <p:nvPr/>
        </p:nvSpPr>
        <p:spPr>
          <a:xfrm>
            <a:off x="11083390" y="3858768"/>
            <a:ext cx="14458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8" name="Shape 206">
            <a:extLst>
              <a:ext uri="{FF2B5EF4-FFF2-40B4-BE49-F238E27FC236}">
                <a16:creationId xmlns:a16="http://schemas.microsoft.com/office/drawing/2014/main" id="{21D9AB29-6F9A-C23E-2764-A37927F45AAB}"/>
              </a:ext>
            </a:extLst>
          </p:cNvPr>
          <p:cNvSpPr/>
          <p:nvPr/>
        </p:nvSpPr>
        <p:spPr>
          <a:xfrm>
            <a:off x="11312422" y="409194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9" name="Shape 207">
            <a:extLst>
              <a:ext uri="{FF2B5EF4-FFF2-40B4-BE49-F238E27FC236}">
                <a16:creationId xmlns:a16="http://schemas.microsoft.com/office/drawing/2014/main" id="{90CE64DF-6FD6-BACA-A460-A71FD86D32EC}"/>
              </a:ext>
            </a:extLst>
          </p:cNvPr>
          <p:cNvSpPr/>
          <p:nvPr/>
        </p:nvSpPr>
        <p:spPr>
          <a:xfrm>
            <a:off x="11519439" y="432511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0" name="Shape 208">
            <a:extLst>
              <a:ext uri="{FF2B5EF4-FFF2-40B4-BE49-F238E27FC236}">
                <a16:creationId xmlns:a16="http://schemas.microsoft.com/office/drawing/2014/main" id="{3B8295B5-A52D-1035-2FA7-EE9454AD11DD}"/>
              </a:ext>
            </a:extLst>
          </p:cNvPr>
          <p:cNvSpPr/>
          <p:nvPr/>
        </p:nvSpPr>
        <p:spPr>
          <a:xfrm>
            <a:off x="11675368" y="455828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1" name="Shape 209">
            <a:extLst>
              <a:ext uri="{FF2B5EF4-FFF2-40B4-BE49-F238E27FC236}">
                <a16:creationId xmlns:a16="http://schemas.microsoft.com/office/drawing/2014/main" id="{99CEA6DF-F73C-F9B2-6071-C9254E86FD8E}"/>
              </a:ext>
            </a:extLst>
          </p:cNvPr>
          <p:cNvSpPr/>
          <p:nvPr/>
        </p:nvSpPr>
        <p:spPr>
          <a:xfrm>
            <a:off x="11758308" y="479145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2" name="Shape 210">
            <a:extLst>
              <a:ext uri="{FF2B5EF4-FFF2-40B4-BE49-F238E27FC236}">
                <a16:creationId xmlns:a16="http://schemas.microsoft.com/office/drawing/2014/main" id="{FF7A57C7-9843-1126-861B-E0F9C17F55E1}"/>
              </a:ext>
            </a:extLst>
          </p:cNvPr>
          <p:cNvSpPr/>
          <p:nvPr/>
        </p:nvSpPr>
        <p:spPr>
          <a:xfrm>
            <a:off x="11756611" y="502462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3" name="Shape 211">
            <a:extLst>
              <a:ext uri="{FF2B5EF4-FFF2-40B4-BE49-F238E27FC236}">
                <a16:creationId xmlns:a16="http://schemas.microsoft.com/office/drawing/2014/main" id="{D36F5985-0E53-2871-333D-EB37D001A51E}"/>
              </a:ext>
            </a:extLst>
          </p:cNvPr>
          <p:cNvSpPr/>
          <p:nvPr/>
        </p:nvSpPr>
        <p:spPr>
          <a:xfrm>
            <a:off x="11670515" y="525780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4" name="Shape 212">
            <a:extLst>
              <a:ext uri="{FF2B5EF4-FFF2-40B4-BE49-F238E27FC236}">
                <a16:creationId xmlns:a16="http://schemas.microsoft.com/office/drawing/2014/main" id="{FAC2F977-4F30-B7D5-E01D-FFFA6A933E1D}"/>
              </a:ext>
            </a:extLst>
          </p:cNvPr>
          <p:cNvSpPr/>
          <p:nvPr/>
        </p:nvSpPr>
        <p:spPr>
          <a:xfrm>
            <a:off x="11512112" y="549097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5" name="Shape 213">
            <a:extLst>
              <a:ext uri="{FF2B5EF4-FFF2-40B4-BE49-F238E27FC236}">
                <a16:creationId xmlns:a16="http://schemas.microsoft.com/office/drawing/2014/main" id="{2CE7580A-9796-0322-60C1-3188D93B3085}"/>
              </a:ext>
            </a:extLst>
          </p:cNvPr>
          <p:cNvSpPr/>
          <p:nvPr/>
        </p:nvSpPr>
        <p:spPr>
          <a:xfrm>
            <a:off x="11303649" y="572414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6" name="Shape 214">
            <a:extLst>
              <a:ext uri="{FF2B5EF4-FFF2-40B4-BE49-F238E27FC236}">
                <a16:creationId xmlns:a16="http://schemas.microsoft.com/office/drawing/2014/main" id="{EEAD4F60-61C0-1514-7B12-4A522E70DE09}"/>
              </a:ext>
            </a:extLst>
          </p:cNvPr>
          <p:cNvSpPr/>
          <p:nvPr/>
        </p:nvSpPr>
        <p:spPr>
          <a:xfrm>
            <a:off x="11074404" y="5957316"/>
            <a:ext cx="16255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7" name="Shape 215">
            <a:extLst>
              <a:ext uri="{FF2B5EF4-FFF2-40B4-BE49-F238E27FC236}">
                <a16:creationId xmlns:a16="http://schemas.microsoft.com/office/drawing/2014/main" id="{30EFF3AC-445E-FD79-302A-A16335835BDC}"/>
              </a:ext>
            </a:extLst>
          </p:cNvPr>
          <p:cNvSpPr/>
          <p:nvPr/>
        </p:nvSpPr>
        <p:spPr>
          <a:xfrm>
            <a:off x="10856574" y="6190488"/>
            <a:ext cx="59821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8" name="Shape 216">
            <a:extLst>
              <a:ext uri="{FF2B5EF4-FFF2-40B4-BE49-F238E27FC236}">
                <a16:creationId xmlns:a16="http://schemas.microsoft.com/office/drawing/2014/main" id="{96F52E2C-5BFF-9A42-A837-0694A4D29487}"/>
              </a:ext>
            </a:extLst>
          </p:cNvPr>
          <p:cNvSpPr/>
          <p:nvPr/>
        </p:nvSpPr>
        <p:spPr>
          <a:xfrm>
            <a:off x="10680753" y="6423660"/>
            <a:ext cx="949854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9" name="Shape 217">
            <a:extLst>
              <a:ext uri="{FF2B5EF4-FFF2-40B4-BE49-F238E27FC236}">
                <a16:creationId xmlns:a16="http://schemas.microsoft.com/office/drawing/2014/main" id="{AD5167A9-5D6D-7041-31D6-5E94688F4998}"/>
              </a:ext>
            </a:extLst>
          </p:cNvPr>
          <p:cNvSpPr/>
          <p:nvPr/>
        </p:nvSpPr>
        <p:spPr>
          <a:xfrm>
            <a:off x="10571634" y="6656832"/>
            <a:ext cx="1168093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20" name="Image 0" descr="/mnt/data/celgen_assets/official_logo_full_on_white.png">
            <a:extLst>
              <a:ext uri="{FF2B5EF4-FFF2-40B4-BE49-F238E27FC236}">
                <a16:creationId xmlns:a16="http://schemas.microsoft.com/office/drawing/2014/main" id="{DB29416B-3277-4751-9562-FAC6886BE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6" y="194339"/>
            <a:ext cx="2607014" cy="719847"/>
          </a:xfrm>
          <a:prstGeom prst="rect">
            <a:avLst/>
          </a:prstGeom>
        </p:spPr>
      </p:pic>
      <p:sp>
        <p:nvSpPr>
          <p:cNvPr id="222" name="Shape 219">
            <a:extLst>
              <a:ext uri="{FF2B5EF4-FFF2-40B4-BE49-F238E27FC236}">
                <a16:creationId xmlns:a16="http://schemas.microsoft.com/office/drawing/2014/main" id="{98A61FD3-C2E3-78A1-C58B-DC2628391218}"/>
              </a:ext>
            </a:extLst>
          </p:cNvPr>
          <p:cNvSpPr/>
          <p:nvPr/>
        </p:nvSpPr>
        <p:spPr>
          <a:xfrm>
            <a:off x="3089973" y="178322"/>
            <a:ext cx="566928" cy="41148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3" name="Text 220">
            <a:extLst>
              <a:ext uri="{FF2B5EF4-FFF2-40B4-BE49-F238E27FC236}">
                <a16:creationId xmlns:a16="http://schemas.microsoft.com/office/drawing/2014/main" id="{36AE3EE9-A644-F30D-DFF0-3B8472ED4FFF}"/>
              </a:ext>
            </a:extLst>
          </p:cNvPr>
          <p:cNvSpPr/>
          <p:nvPr/>
        </p:nvSpPr>
        <p:spPr>
          <a:xfrm>
            <a:off x="3092226" y="334042"/>
            <a:ext cx="51937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3200" b="1" kern="0" spc="-5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DISCLOSURES</a:t>
            </a:r>
            <a:endParaRPr lang="en-US" sz="3200" dirty="0"/>
          </a:p>
        </p:txBody>
      </p:sp>
      <p:sp>
        <p:nvSpPr>
          <p:cNvPr id="224" name="Text 221">
            <a:extLst>
              <a:ext uri="{FF2B5EF4-FFF2-40B4-BE49-F238E27FC236}">
                <a16:creationId xmlns:a16="http://schemas.microsoft.com/office/drawing/2014/main" id="{C471DCDD-C57D-2763-7456-E08FC2B29E6E}"/>
              </a:ext>
            </a:extLst>
          </p:cNvPr>
          <p:cNvSpPr/>
          <p:nvPr/>
        </p:nvSpPr>
        <p:spPr>
          <a:xfrm>
            <a:off x="545102" y="1413429"/>
            <a:ext cx="523036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Optional subtitle or key message</a:t>
            </a:r>
            <a:endParaRPr lang="en-US" sz="1950" dirty="0"/>
          </a:p>
        </p:txBody>
      </p:sp>
      <p:sp>
        <p:nvSpPr>
          <p:cNvPr id="225" name="Shape 222">
            <a:extLst>
              <a:ext uri="{FF2B5EF4-FFF2-40B4-BE49-F238E27FC236}">
                <a16:creationId xmlns:a16="http://schemas.microsoft.com/office/drawing/2014/main" id="{C1B90412-CFAA-F478-C7D3-34A005E844B2}"/>
              </a:ext>
            </a:extLst>
          </p:cNvPr>
          <p:cNvSpPr/>
          <p:nvPr/>
        </p:nvSpPr>
        <p:spPr>
          <a:xfrm>
            <a:off x="505430" y="2203023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6" name="Text 223">
            <a:extLst>
              <a:ext uri="{FF2B5EF4-FFF2-40B4-BE49-F238E27FC236}">
                <a16:creationId xmlns:a16="http://schemas.microsoft.com/office/drawing/2014/main" id="{089B7392-E08C-FBD5-14E5-596FAD94A3B0}"/>
              </a:ext>
            </a:extLst>
          </p:cNvPr>
          <p:cNvSpPr/>
          <p:nvPr/>
        </p:nvSpPr>
        <p:spPr>
          <a:xfrm>
            <a:off x="779750" y="2061291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1.</a:t>
            </a:r>
            <a:endParaRPr lang="en-US" sz="1425" dirty="0"/>
          </a:p>
        </p:txBody>
      </p:sp>
      <p:sp>
        <p:nvSpPr>
          <p:cNvPr id="227" name="Text 224">
            <a:extLst>
              <a:ext uri="{FF2B5EF4-FFF2-40B4-BE49-F238E27FC236}">
                <a16:creationId xmlns:a16="http://schemas.microsoft.com/office/drawing/2014/main" id="{8210C4D0-A6C5-1BAA-E11D-47DA73024DBA}"/>
              </a:ext>
            </a:extLst>
          </p:cNvPr>
          <p:cNvSpPr/>
          <p:nvPr/>
        </p:nvSpPr>
        <p:spPr>
          <a:xfrm>
            <a:off x="1941038" y="2061291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 finding or observation</a:t>
            </a:r>
            <a:endParaRPr lang="en-US" sz="1405" dirty="0"/>
          </a:p>
        </p:txBody>
      </p:sp>
      <p:sp>
        <p:nvSpPr>
          <p:cNvPr id="228" name="Shape 225">
            <a:extLst>
              <a:ext uri="{FF2B5EF4-FFF2-40B4-BE49-F238E27FC236}">
                <a16:creationId xmlns:a16="http://schemas.microsoft.com/office/drawing/2014/main" id="{BAA4B6C3-AE96-C3AB-62D8-7FB3F2C574E4}"/>
              </a:ext>
            </a:extLst>
          </p:cNvPr>
          <p:cNvSpPr/>
          <p:nvPr/>
        </p:nvSpPr>
        <p:spPr>
          <a:xfrm>
            <a:off x="505430" y="2852247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9" name="Text 226">
            <a:extLst>
              <a:ext uri="{FF2B5EF4-FFF2-40B4-BE49-F238E27FC236}">
                <a16:creationId xmlns:a16="http://schemas.microsoft.com/office/drawing/2014/main" id="{4A497AE1-211D-6F47-CBE1-ABC9654B8E54}"/>
              </a:ext>
            </a:extLst>
          </p:cNvPr>
          <p:cNvSpPr/>
          <p:nvPr/>
        </p:nvSpPr>
        <p:spPr>
          <a:xfrm>
            <a:off x="779750" y="2710515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2.</a:t>
            </a:r>
            <a:endParaRPr lang="en-US" sz="1425" dirty="0"/>
          </a:p>
        </p:txBody>
      </p:sp>
      <p:sp>
        <p:nvSpPr>
          <p:cNvPr id="230" name="Text 227">
            <a:extLst>
              <a:ext uri="{FF2B5EF4-FFF2-40B4-BE49-F238E27FC236}">
                <a16:creationId xmlns:a16="http://schemas.microsoft.com/office/drawing/2014/main" id="{CBF25AFD-8BAB-01A8-258F-87EC8358679B}"/>
              </a:ext>
            </a:extLst>
          </p:cNvPr>
          <p:cNvSpPr/>
          <p:nvPr/>
        </p:nvSpPr>
        <p:spPr>
          <a:xfrm>
            <a:off x="1941038" y="2710515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Relevant comparison or trend</a:t>
            </a:r>
            <a:endParaRPr lang="en-US" sz="1405" dirty="0"/>
          </a:p>
        </p:txBody>
      </p:sp>
      <p:sp>
        <p:nvSpPr>
          <p:cNvPr id="231" name="Shape 228">
            <a:extLst>
              <a:ext uri="{FF2B5EF4-FFF2-40B4-BE49-F238E27FC236}">
                <a16:creationId xmlns:a16="http://schemas.microsoft.com/office/drawing/2014/main" id="{1BEE0B70-DEEE-EBC7-B907-27D45A5E7F82}"/>
              </a:ext>
            </a:extLst>
          </p:cNvPr>
          <p:cNvSpPr/>
          <p:nvPr/>
        </p:nvSpPr>
        <p:spPr>
          <a:xfrm>
            <a:off x="505430" y="3501471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2" name="Text 229">
            <a:extLst>
              <a:ext uri="{FF2B5EF4-FFF2-40B4-BE49-F238E27FC236}">
                <a16:creationId xmlns:a16="http://schemas.microsoft.com/office/drawing/2014/main" id="{DFC88B8C-EF8C-84C9-402C-1154086ACD69}"/>
              </a:ext>
            </a:extLst>
          </p:cNvPr>
          <p:cNvSpPr/>
          <p:nvPr/>
        </p:nvSpPr>
        <p:spPr>
          <a:xfrm>
            <a:off x="779750" y="3359739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3.</a:t>
            </a:r>
            <a:endParaRPr lang="en-US" sz="1425" dirty="0"/>
          </a:p>
        </p:txBody>
      </p:sp>
      <p:sp>
        <p:nvSpPr>
          <p:cNvPr id="233" name="Text 230">
            <a:extLst>
              <a:ext uri="{FF2B5EF4-FFF2-40B4-BE49-F238E27FC236}">
                <a16:creationId xmlns:a16="http://schemas.microsoft.com/office/drawing/2014/main" id="{11450BEE-430B-95F1-8ACB-CC22300DA551}"/>
              </a:ext>
            </a:extLst>
          </p:cNvPr>
          <p:cNvSpPr/>
          <p:nvPr/>
        </p:nvSpPr>
        <p:spPr>
          <a:xfrm>
            <a:off x="1941038" y="3359739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Interpretation or implication</a:t>
            </a:r>
            <a:endParaRPr lang="en-US" sz="1405" dirty="0"/>
          </a:p>
        </p:txBody>
      </p:sp>
      <p:sp>
        <p:nvSpPr>
          <p:cNvPr id="234" name="Shape 231">
            <a:extLst>
              <a:ext uri="{FF2B5EF4-FFF2-40B4-BE49-F238E27FC236}">
                <a16:creationId xmlns:a16="http://schemas.microsoft.com/office/drawing/2014/main" id="{00BD98BF-03CB-8394-E8FA-FF012F2C909F}"/>
              </a:ext>
            </a:extLst>
          </p:cNvPr>
          <p:cNvSpPr/>
          <p:nvPr/>
        </p:nvSpPr>
        <p:spPr>
          <a:xfrm>
            <a:off x="505430" y="4150695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5" name="Text 232">
            <a:extLst>
              <a:ext uri="{FF2B5EF4-FFF2-40B4-BE49-F238E27FC236}">
                <a16:creationId xmlns:a16="http://schemas.microsoft.com/office/drawing/2014/main" id="{10CDFE57-53F7-D444-C0D0-F7B38110241D}"/>
              </a:ext>
            </a:extLst>
          </p:cNvPr>
          <p:cNvSpPr/>
          <p:nvPr/>
        </p:nvSpPr>
        <p:spPr>
          <a:xfrm>
            <a:off x="779750" y="4008963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4.</a:t>
            </a:r>
            <a:endParaRPr lang="en-US" sz="1425" dirty="0"/>
          </a:p>
        </p:txBody>
      </p:sp>
      <p:sp>
        <p:nvSpPr>
          <p:cNvPr id="236" name="Text 233">
            <a:extLst>
              <a:ext uri="{FF2B5EF4-FFF2-40B4-BE49-F238E27FC236}">
                <a16:creationId xmlns:a16="http://schemas.microsoft.com/office/drawing/2014/main" id="{17722B93-C654-6F73-AC9B-3BB0A4B611CE}"/>
              </a:ext>
            </a:extLst>
          </p:cNvPr>
          <p:cNvSpPr/>
          <p:nvPr/>
        </p:nvSpPr>
        <p:spPr>
          <a:xfrm>
            <a:off x="1941038" y="4008963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Next step / further validation</a:t>
            </a:r>
            <a:endParaRPr lang="en-US" sz="1405" dirty="0"/>
          </a:p>
        </p:txBody>
      </p:sp>
      <p:sp>
        <p:nvSpPr>
          <p:cNvPr id="245" name="Shape 242">
            <a:extLst>
              <a:ext uri="{FF2B5EF4-FFF2-40B4-BE49-F238E27FC236}">
                <a16:creationId xmlns:a16="http://schemas.microsoft.com/office/drawing/2014/main" id="{6831F77F-280C-6849-C429-36BE1EDA9C60}"/>
              </a:ext>
            </a:extLst>
          </p:cNvPr>
          <p:cNvSpPr/>
          <p:nvPr/>
        </p:nvSpPr>
        <p:spPr>
          <a:xfrm>
            <a:off x="287978" y="6514516"/>
            <a:ext cx="548640" cy="0"/>
          </a:xfrm>
          <a:prstGeom prst="line">
            <a:avLst/>
          </a:prstGeom>
          <a:noFill/>
          <a:ln w="12700">
            <a:solidFill>
              <a:srgbClr val="349E8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6" name="Text 243">
            <a:extLst>
              <a:ext uri="{FF2B5EF4-FFF2-40B4-BE49-F238E27FC236}">
                <a16:creationId xmlns:a16="http://schemas.microsoft.com/office/drawing/2014/main" id="{44FDFAC9-CA46-D8D0-1FB4-3DB8B645C9E5}"/>
              </a:ext>
            </a:extLst>
          </p:cNvPr>
          <p:cNvSpPr/>
          <p:nvPr/>
        </p:nvSpPr>
        <p:spPr>
          <a:xfrm>
            <a:off x="955490" y="641393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960" b="1" dirty="0">
                <a:solidFill>
                  <a:srgbClr val="123E2A">
                    <a:alpha val="82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0" b="1" dirty="0"/>
          </a:p>
        </p:txBody>
      </p:sp>
    </p:spTree>
    <p:extLst>
      <p:ext uri="{BB962C8B-B14F-4D97-AF65-F5344CB8AC3E}">
        <p14:creationId xmlns:p14="http://schemas.microsoft.com/office/powerpoint/2010/main" val="3261188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91995-5C8B-3CDB-5FC7-4CE88BA28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2B982AA-3345-83CD-1B32-9F69C35B96D0}"/>
              </a:ext>
            </a:extLst>
          </p:cNvPr>
          <p:cNvSpPr/>
          <p:nvPr/>
        </p:nvSpPr>
        <p:spPr>
          <a:xfrm>
            <a:off x="0" y="0"/>
            <a:ext cx="12191997" cy="6858000"/>
          </a:xfrm>
          <a:prstGeom prst="rect">
            <a:avLst/>
          </a:prstGeom>
          <a:solidFill>
            <a:srgbClr val="FCFCFC"/>
          </a:solidFill>
          <a:ln w="12700">
            <a:solidFill>
              <a:srgbClr val="FCFCF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C9B405D-F2C6-6E3C-C725-314975C527B9}"/>
              </a:ext>
            </a:extLst>
          </p:cNvPr>
          <p:cNvSpPr/>
          <p:nvPr/>
        </p:nvSpPr>
        <p:spPr>
          <a:xfrm>
            <a:off x="11155680" y="45720"/>
            <a:ext cx="7114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94FAE63-6334-0FAA-2AC7-4FFB3D9D34E8}"/>
              </a:ext>
            </a:extLst>
          </p:cNvPr>
          <p:cNvSpPr/>
          <p:nvPr/>
        </p:nvSpPr>
        <p:spPr>
          <a:xfrm>
            <a:off x="11155680" y="4572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0D4C0C2-2380-456E-AA8E-6EFA6BCF19C6}"/>
              </a:ext>
            </a:extLst>
          </p:cNvPr>
          <p:cNvSpPr/>
          <p:nvPr/>
        </p:nvSpPr>
        <p:spPr>
          <a:xfrm>
            <a:off x="11226822" y="117705"/>
            <a:ext cx="7017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842E8FC-BA5C-3096-1FD3-EC2D34631E56}"/>
              </a:ext>
            </a:extLst>
          </p:cNvPr>
          <p:cNvSpPr/>
          <p:nvPr/>
        </p:nvSpPr>
        <p:spPr>
          <a:xfrm>
            <a:off x="11084538" y="11770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DDC27E8-D042-5163-B0D0-1762E51A0C7A}"/>
              </a:ext>
            </a:extLst>
          </p:cNvPr>
          <p:cNvSpPr/>
          <p:nvPr/>
        </p:nvSpPr>
        <p:spPr>
          <a:xfrm>
            <a:off x="11297001" y="189689"/>
            <a:ext cx="6826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3436167-CF95-BEC3-B8DC-6AA66BA3E5CE}"/>
              </a:ext>
            </a:extLst>
          </p:cNvPr>
          <p:cNvSpPr/>
          <p:nvPr/>
        </p:nvSpPr>
        <p:spPr>
          <a:xfrm>
            <a:off x="11014359" y="18968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EE7DAFC-E7EC-C6F9-7053-900AF3B1E513}"/>
              </a:ext>
            </a:extLst>
          </p:cNvPr>
          <p:cNvSpPr/>
          <p:nvPr/>
        </p:nvSpPr>
        <p:spPr>
          <a:xfrm>
            <a:off x="11365268" y="261674"/>
            <a:ext cx="6543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580B1D4-4CF5-E797-8319-3A76726C920D}"/>
              </a:ext>
            </a:extLst>
          </p:cNvPr>
          <p:cNvSpPr/>
          <p:nvPr/>
        </p:nvSpPr>
        <p:spPr>
          <a:xfrm>
            <a:off x="10946092" y="26167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BB39CD0-086F-3917-1D9D-09B331ACA8A1}"/>
              </a:ext>
            </a:extLst>
          </p:cNvPr>
          <p:cNvSpPr/>
          <p:nvPr/>
        </p:nvSpPr>
        <p:spPr>
          <a:xfrm>
            <a:off x="11430700" y="333659"/>
            <a:ext cx="6171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559ED8CD-A368-9C3F-EAA7-943ED9CF4549}"/>
              </a:ext>
            </a:extLst>
          </p:cNvPr>
          <p:cNvSpPr/>
          <p:nvPr/>
        </p:nvSpPr>
        <p:spPr>
          <a:xfrm>
            <a:off x="10880660" y="33365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8F75BC6-B986-37DF-7AC3-E40ACB8E7348}"/>
              </a:ext>
            </a:extLst>
          </p:cNvPr>
          <p:cNvSpPr/>
          <p:nvPr/>
        </p:nvSpPr>
        <p:spPr>
          <a:xfrm>
            <a:off x="11492410" y="405643"/>
            <a:ext cx="571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6471CDB-358B-E8F0-7F0B-70FE79AFBFFF}"/>
              </a:ext>
            </a:extLst>
          </p:cNvPr>
          <p:cNvSpPr/>
          <p:nvPr/>
        </p:nvSpPr>
        <p:spPr>
          <a:xfrm>
            <a:off x="10818950" y="40564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CCA8449-2B80-B32D-7F33-4B754D5D336F}"/>
              </a:ext>
            </a:extLst>
          </p:cNvPr>
          <p:cNvSpPr/>
          <p:nvPr/>
        </p:nvSpPr>
        <p:spPr>
          <a:xfrm>
            <a:off x="11549565" y="477628"/>
            <a:ext cx="5182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684AE43-B58E-8D44-9A32-CBD130B07020}"/>
              </a:ext>
            </a:extLst>
          </p:cNvPr>
          <p:cNvSpPr/>
          <p:nvPr/>
        </p:nvSpPr>
        <p:spPr>
          <a:xfrm>
            <a:off x="10761795" y="47762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36F68C9-BB81-CD59-444B-A4A4CB9CF682}"/>
              </a:ext>
            </a:extLst>
          </p:cNvPr>
          <p:cNvSpPr/>
          <p:nvPr/>
        </p:nvSpPr>
        <p:spPr>
          <a:xfrm>
            <a:off x="11601390" y="549613"/>
            <a:ext cx="4579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B1E2BC0A-91C7-7C1F-9EE5-904E28681FD2}"/>
              </a:ext>
            </a:extLst>
          </p:cNvPr>
          <p:cNvSpPr/>
          <p:nvPr/>
        </p:nvSpPr>
        <p:spPr>
          <a:xfrm>
            <a:off x="10709970" y="54961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4AE5B03-47BE-DB6F-D8C7-276F021BD14F}"/>
              </a:ext>
            </a:extLst>
          </p:cNvPr>
          <p:cNvSpPr/>
          <p:nvPr/>
        </p:nvSpPr>
        <p:spPr>
          <a:xfrm>
            <a:off x="11647184" y="621597"/>
            <a:ext cx="3914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CE11D2FD-ECA8-8DF7-42AF-7E35CBB21C61}"/>
              </a:ext>
            </a:extLst>
          </p:cNvPr>
          <p:cNvSpPr/>
          <p:nvPr/>
        </p:nvSpPr>
        <p:spPr>
          <a:xfrm>
            <a:off x="10664176" y="62159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962EBED2-690C-A394-F368-A94FC1957CFC}"/>
              </a:ext>
            </a:extLst>
          </p:cNvPr>
          <p:cNvSpPr/>
          <p:nvPr/>
        </p:nvSpPr>
        <p:spPr>
          <a:xfrm>
            <a:off x="11686329" y="693582"/>
            <a:ext cx="319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E496FC10-9836-9F0A-0F10-17369C67F630}"/>
              </a:ext>
            </a:extLst>
          </p:cNvPr>
          <p:cNvSpPr/>
          <p:nvPr/>
        </p:nvSpPr>
        <p:spPr>
          <a:xfrm>
            <a:off x="10625031" y="69358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CA82784C-CC25-1B19-BF10-EFE3C6A75EE2}"/>
              </a:ext>
            </a:extLst>
          </p:cNvPr>
          <p:cNvSpPr/>
          <p:nvPr/>
        </p:nvSpPr>
        <p:spPr>
          <a:xfrm>
            <a:off x="11718294" y="765567"/>
            <a:ext cx="2435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F2445856-A484-5629-CAAA-C4D5EA59C46D}"/>
              </a:ext>
            </a:extLst>
          </p:cNvPr>
          <p:cNvSpPr/>
          <p:nvPr/>
        </p:nvSpPr>
        <p:spPr>
          <a:xfrm>
            <a:off x="10593066" y="76556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9EAC5C6D-3327-A476-A496-DEA5D5D6BD46}"/>
              </a:ext>
            </a:extLst>
          </p:cNvPr>
          <p:cNvSpPr/>
          <p:nvPr/>
        </p:nvSpPr>
        <p:spPr>
          <a:xfrm>
            <a:off x="11742647" y="837551"/>
            <a:ext cx="1641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0C8E10C3-F96F-459B-396A-E08E09CBA71B}"/>
              </a:ext>
            </a:extLst>
          </p:cNvPr>
          <p:cNvSpPr/>
          <p:nvPr/>
        </p:nvSpPr>
        <p:spPr>
          <a:xfrm>
            <a:off x="10568713" y="83755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69B5BF1E-461F-F61E-2FF0-501461902017}"/>
              </a:ext>
            </a:extLst>
          </p:cNvPr>
          <p:cNvSpPr/>
          <p:nvPr/>
        </p:nvSpPr>
        <p:spPr>
          <a:xfrm>
            <a:off x="11759058" y="909536"/>
            <a:ext cx="8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380D4BFD-D3EE-6731-B8F1-A9FDCB5AFDB1}"/>
              </a:ext>
            </a:extLst>
          </p:cNvPr>
          <p:cNvSpPr/>
          <p:nvPr/>
        </p:nvSpPr>
        <p:spPr>
          <a:xfrm>
            <a:off x="10552302" y="90953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AC92E66B-9F34-AD5C-0FF6-41F10B8168ED}"/>
              </a:ext>
            </a:extLst>
          </p:cNvPr>
          <p:cNvSpPr/>
          <p:nvPr/>
        </p:nvSpPr>
        <p:spPr>
          <a:xfrm>
            <a:off x="11767305" y="98152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3DDB8E6D-7E74-FD53-59D1-BD24DCE02FDC}"/>
              </a:ext>
            </a:extLst>
          </p:cNvPr>
          <p:cNvSpPr/>
          <p:nvPr/>
        </p:nvSpPr>
        <p:spPr>
          <a:xfrm>
            <a:off x="10544055" y="981521"/>
            <a:ext cx="2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FC3EF57C-3926-F88A-75C5-7918C031B95F}"/>
              </a:ext>
            </a:extLst>
          </p:cNvPr>
          <p:cNvSpPr/>
          <p:nvPr/>
        </p:nvSpPr>
        <p:spPr>
          <a:xfrm>
            <a:off x="11767277" y="105350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924504D1-AEBA-BF3E-E5EF-A936311842CE}"/>
              </a:ext>
            </a:extLst>
          </p:cNvPr>
          <p:cNvSpPr/>
          <p:nvPr/>
        </p:nvSpPr>
        <p:spPr>
          <a:xfrm>
            <a:off x="10544083" y="1053506"/>
            <a:ext cx="830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A5B5BB37-BCDB-0B2F-21A8-FD6F599C9569}"/>
              </a:ext>
            </a:extLst>
          </p:cNvPr>
          <p:cNvSpPr/>
          <p:nvPr/>
        </p:nvSpPr>
        <p:spPr>
          <a:xfrm>
            <a:off x="11758974" y="112549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4BD1A601-A269-7327-9924-F493743CE33B}"/>
              </a:ext>
            </a:extLst>
          </p:cNvPr>
          <p:cNvSpPr/>
          <p:nvPr/>
        </p:nvSpPr>
        <p:spPr>
          <a:xfrm>
            <a:off x="10552386" y="1125490"/>
            <a:ext cx="164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03CD74E8-EE18-7523-B626-DDB5DE941896}"/>
              </a:ext>
            </a:extLst>
          </p:cNvPr>
          <p:cNvSpPr/>
          <p:nvPr/>
        </p:nvSpPr>
        <p:spPr>
          <a:xfrm>
            <a:off x="11742508" y="119747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907ECA6C-4379-4CCE-6674-13BC35D186CC}"/>
              </a:ext>
            </a:extLst>
          </p:cNvPr>
          <p:cNvSpPr/>
          <p:nvPr/>
        </p:nvSpPr>
        <p:spPr>
          <a:xfrm>
            <a:off x="10568852" y="1197475"/>
            <a:ext cx="2440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5EF3020F-9B4C-0769-14B2-F09583157080}"/>
              </a:ext>
            </a:extLst>
          </p:cNvPr>
          <p:cNvSpPr/>
          <p:nvPr/>
        </p:nvSpPr>
        <p:spPr>
          <a:xfrm>
            <a:off x="11718103" y="126946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79BBDDD9-2510-E655-BFC5-93EFE51565D6}"/>
              </a:ext>
            </a:extLst>
          </p:cNvPr>
          <p:cNvSpPr/>
          <p:nvPr/>
        </p:nvSpPr>
        <p:spPr>
          <a:xfrm>
            <a:off x="10593257" y="1269460"/>
            <a:ext cx="320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D30EFBC9-9BD2-974A-97C3-46F724EC7EDE}"/>
              </a:ext>
            </a:extLst>
          </p:cNvPr>
          <p:cNvSpPr/>
          <p:nvPr/>
        </p:nvSpPr>
        <p:spPr>
          <a:xfrm>
            <a:off x="11686088" y="134144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9599664F-8BBD-88D4-A4D1-A86D3BF21F2B}"/>
              </a:ext>
            </a:extLst>
          </p:cNvPr>
          <p:cNvSpPr/>
          <p:nvPr/>
        </p:nvSpPr>
        <p:spPr>
          <a:xfrm>
            <a:off x="10625272" y="1341444"/>
            <a:ext cx="3919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A52E0324-20E5-EA89-3151-3E7EC54FC7DB}"/>
              </a:ext>
            </a:extLst>
          </p:cNvPr>
          <p:cNvSpPr/>
          <p:nvPr/>
        </p:nvSpPr>
        <p:spPr>
          <a:xfrm>
            <a:off x="11646897" y="141342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FC6E2CD3-C164-9C4B-482D-0913915925C6}"/>
              </a:ext>
            </a:extLst>
          </p:cNvPr>
          <p:cNvSpPr/>
          <p:nvPr/>
        </p:nvSpPr>
        <p:spPr>
          <a:xfrm>
            <a:off x="10664463" y="1413429"/>
            <a:ext cx="458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863F9178-DD1F-4F2C-9D64-B3B74B843C98}"/>
              </a:ext>
            </a:extLst>
          </p:cNvPr>
          <p:cNvSpPr/>
          <p:nvPr/>
        </p:nvSpPr>
        <p:spPr>
          <a:xfrm>
            <a:off x="11601059" y="148541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C7B90840-7F96-4F13-06EC-DF093075469A}"/>
              </a:ext>
            </a:extLst>
          </p:cNvPr>
          <p:cNvSpPr/>
          <p:nvPr/>
        </p:nvSpPr>
        <p:spPr>
          <a:xfrm>
            <a:off x="10710301" y="1485414"/>
            <a:ext cx="5186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5" name="Shape 43">
            <a:extLst>
              <a:ext uri="{FF2B5EF4-FFF2-40B4-BE49-F238E27FC236}">
                <a16:creationId xmlns:a16="http://schemas.microsoft.com/office/drawing/2014/main" id="{23C4B2FE-1A2D-D678-A5D9-66D8C4CFDA23}"/>
              </a:ext>
            </a:extLst>
          </p:cNvPr>
          <p:cNvSpPr/>
          <p:nvPr/>
        </p:nvSpPr>
        <p:spPr>
          <a:xfrm>
            <a:off x="11549195" y="155739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5E7361B8-6494-73CB-C1DD-B92E6FAAEE03}"/>
              </a:ext>
            </a:extLst>
          </p:cNvPr>
          <p:cNvSpPr/>
          <p:nvPr/>
        </p:nvSpPr>
        <p:spPr>
          <a:xfrm>
            <a:off x="10762165" y="1557398"/>
            <a:ext cx="5718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E72F5805-06AA-F05D-D1FE-65FEE0A108CE}"/>
              </a:ext>
            </a:extLst>
          </p:cNvPr>
          <p:cNvSpPr/>
          <p:nvPr/>
        </p:nvSpPr>
        <p:spPr>
          <a:xfrm>
            <a:off x="11492008" y="162938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0E3EEFC5-210D-C29F-44EA-26626C5340B9}"/>
              </a:ext>
            </a:extLst>
          </p:cNvPr>
          <p:cNvSpPr/>
          <p:nvPr/>
        </p:nvSpPr>
        <p:spPr>
          <a:xfrm>
            <a:off x="10819352" y="1629383"/>
            <a:ext cx="617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9" name="Shape 47">
            <a:extLst>
              <a:ext uri="{FF2B5EF4-FFF2-40B4-BE49-F238E27FC236}">
                <a16:creationId xmlns:a16="http://schemas.microsoft.com/office/drawing/2014/main" id="{15FF9A27-5478-6F57-AE24-B60871E9FB23}"/>
              </a:ext>
            </a:extLst>
          </p:cNvPr>
          <p:cNvSpPr/>
          <p:nvPr/>
        </p:nvSpPr>
        <p:spPr>
          <a:xfrm>
            <a:off x="11430269" y="170136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C56422B1-B735-ACE9-24FA-A1311B0F3E42}"/>
              </a:ext>
            </a:extLst>
          </p:cNvPr>
          <p:cNvSpPr/>
          <p:nvPr/>
        </p:nvSpPr>
        <p:spPr>
          <a:xfrm>
            <a:off x="10881091" y="1701368"/>
            <a:ext cx="654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6740B39B-5542-6C83-FCE9-F7D2996C9975}"/>
              </a:ext>
            </a:extLst>
          </p:cNvPr>
          <p:cNvSpPr/>
          <p:nvPr/>
        </p:nvSpPr>
        <p:spPr>
          <a:xfrm>
            <a:off x="11364815" y="177335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7A1A36BA-AD9A-D60C-4BF2-FFC2FD5DD1C3}"/>
              </a:ext>
            </a:extLst>
          </p:cNvPr>
          <p:cNvSpPr/>
          <p:nvPr/>
        </p:nvSpPr>
        <p:spPr>
          <a:xfrm>
            <a:off x="10946545" y="1773352"/>
            <a:ext cx="6828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8DCF5EB7-F1BB-7AEB-24A0-150D3D2473E5}"/>
              </a:ext>
            </a:extLst>
          </p:cNvPr>
          <p:cNvSpPr/>
          <p:nvPr/>
        </p:nvSpPr>
        <p:spPr>
          <a:xfrm>
            <a:off x="11296532" y="184533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29607D0D-DA7D-CE7D-AD4B-D1CDB6642296}"/>
              </a:ext>
            </a:extLst>
          </p:cNvPr>
          <p:cNvSpPr/>
          <p:nvPr/>
        </p:nvSpPr>
        <p:spPr>
          <a:xfrm>
            <a:off x="11014828" y="1845337"/>
            <a:ext cx="7018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74F273DC-5260-E753-F4C3-C1E591766347}"/>
              </a:ext>
            </a:extLst>
          </p:cNvPr>
          <p:cNvSpPr/>
          <p:nvPr/>
        </p:nvSpPr>
        <p:spPr>
          <a:xfrm>
            <a:off x="11226343" y="191732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CD48A554-364F-A899-79B4-C04D51F24716}"/>
              </a:ext>
            </a:extLst>
          </p:cNvPr>
          <p:cNvSpPr/>
          <p:nvPr/>
        </p:nvSpPr>
        <p:spPr>
          <a:xfrm>
            <a:off x="11085017" y="1917322"/>
            <a:ext cx="7114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7" name="Shape 55">
            <a:extLst>
              <a:ext uri="{FF2B5EF4-FFF2-40B4-BE49-F238E27FC236}">
                <a16:creationId xmlns:a16="http://schemas.microsoft.com/office/drawing/2014/main" id="{89CD30AB-03F3-3607-243E-BE76C8823656}"/>
              </a:ext>
            </a:extLst>
          </p:cNvPr>
          <p:cNvSpPr/>
          <p:nvPr/>
        </p:nvSpPr>
        <p:spPr>
          <a:xfrm>
            <a:off x="11155198" y="198930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4C4524A4-27E1-36EA-E012-22C10E81F68D}"/>
              </a:ext>
            </a:extLst>
          </p:cNvPr>
          <p:cNvSpPr/>
          <p:nvPr/>
        </p:nvSpPr>
        <p:spPr>
          <a:xfrm>
            <a:off x="11156162" y="1989306"/>
            <a:ext cx="7113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Shape 57">
            <a:extLst>
              <a:ext uri="{FF2B5EF4-FFF2-40B4-BE49-F238E27FC236}">
                <a16:creationId xmlns:a16="http://schemas.microsoft.com/office/drawing/2014/main" id="{B3D2BE53-4F92-E5EA-2ACE-3F5C8500359B}"/>
              </a:ext>
            </a:extLst>
          </p:cNvPr>
          <p:cNvSpPr/>
          <p:nvPr/>
        </p:nvSpPr>
        <p:spPr>
          <a:xfrm>
            <a:off x="11084060" y="206129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0" name="Shape 58">
            <a:extLst>
              <a:ext uri="{FF2B5EF4-FFF2-40B4-BE49-F238E27FC236}">
                <a16:creationId xmlns:a16="http://schemas.microsoft.com/office/drawing/2014/main" id="{C08DDEE7-4056-AA4A-2105-A3CD7DD40596}"/>
              </a:ext>
            </a:extLst>
          </p:cNvPr>
          <p:cNvSpPr/>
          <p:nvPr/>
        </p:nvSpPr>
        <p:spPr>
          <a:xfrm>
            <a:off x="11227300" y="2061291"/>
            <a:ext cx="7017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E942C34C-90EF-01C9-225E-6E38475B7F4D}"/>
              </a:ext>
            </a:extLst>
          </p:cNvPr>
          <p:cNvSpPr/>
          <p:nvPr/>
        </p:nvSpPr>
        <p:spPr>
          <a:xfrm>
            <a:off x="11013890" y="213327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2" name="Shape 60">
            <a:extLst>
              <a:ext uri="{FF2B5EF4-FFF2-40B4-BE49-F238E27FC236}">
                <a16:creationId xmlns:a16="http://schemas.microsoft.com/office/drawing/2014/main" id="{5B9DD041-4156-03FD-6AA8-FF24F7F19E40}"/>
              </a:ext>
            </a:extLst>
          </p:cNvPr>
          <p:cNvSpPr/>
          <p:nvPr/>
        </p:nvSpPr>
        <p:spPr>
          <a:xfrm>
            <a:off x="11297470" y="2133276"/>
            <a:ext cx="682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3" name="Shape 61">
            <a:extLst>
              <a:ext uri="{FF2B5EF4-FFF2-40B4-BE49-F238E27FC236}">
                <a16:creationId xmlns:a16="http://schemas.microsoft.com/office/drawing/2014/main" id="{29435E85-59DF-D57E-BEEE-FA59DB609733}"/>
              </a:ext>
            </a:extLst>
          </p:cNvPr>
          <p:cNvSpPr/>
          <p:nvPr/>
        </p:nvSpPr>
        <p:spPr>
          <a:xfrm>
            <a:off x="10945639" y="220526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4" name="Shape 62">
            <a:extLst>
              <a:ext uri="{FF2B5EF4-FFF2-40B4-BE49-F238E27FC236}">
                <a16:creationId xmlns:a16="http://schemas.microsoft.com/office/drawing/2014/main" id="{64049149-64DA-6EF4-B4EE-58ACE5A2E763}"/>
              </a:ext>
            </a:extLst>
          </p:cNvPr>
          <p:cNvSpPr/>
          <p:nvPr/>
        </p:nvSpPr>
        <p:spPr>
          <a:xfrm>
            <a:off x="11365721" y="2205260"/>
            <a:ext cx="6540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5" name="Shape 63">
            <a:extLst>
              <a:ext uri="{FF2B5EF4-FFF2-40B4-BE49-F238E27FC236}">
                <a16:creationId xmlns:a16="http://schemas.microsoft.com/office/drawing/2014/main" id="{8F342C5A-C571-27B0-AAA3-8F7C1A83BE68}"/>
              </a:ext>
            </a:extLst>
          </p:cNvPr>
          <p:cNvSpPr/>
          <p:nvPr/>
        </p:nvSpPr>
        <p:spPr>
          <a:xfrm>
            <a:off x="10880230" y="227724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6" name="Shape 64">
            <a:extLst>
              <a:ext uri="{FF2B5EF4-FFF2-40B4-BE49-F238E27FC236}">
                <a16:creationId xmlns:a16="http://schemas.microsoft.com/office/drawing/2014/main" id="{95B6745D-5BAF-A94F-E2F9-CC932ED4C1A5}"/>
              </a:ext>
            </a:extLst>
          </p:cNvPr>
          <p:cNvSpPr/>
          <p:nvPr/>
        </p:nvSpPr>
        <p:spPr>
          <a:xfrm>
            <a:off x="11431130" y="2277245"/>
            <a:ext cx="6168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7" name="Shape 65">
            <a:extLst>
              <a:ext uri="{FF2B5EF4-FFF2-40B4-BE49-F238E27FC236}">
                <a16:creationId xmlns:a16="http://schemas.microsoft.com/office/drawing/2014/main" id="{EFD9205D-6EE7-330D-358C-DC925756735B}"/>
              </a:ext>
            </a:extLst>
          </p:cNvPr>
          <p:cNvSpPr/>
          <p:nvPr/>
        </p:nvSpPr>
        <p:spPr>
          <a:xfrm>
            <a:off x="10818548" y="234923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8" name="Shape 66">
            <a:extLst>
              <a:ext uri="{FF2B5EF4-FFF2-40B4-BE49-F238E27FC236}">
                <a16:creationId xmlns:a16="http://schemas.microsoft.com/office/drawing/2014/main" id="{869D1C08-F22E-8373-D4AB-C4EAF7353178}"/>
              </a:ext>
            </a:extLst>
          </p:cNvPr>
          <p:cNvSpPr/>
          <p:nvPr/>
        </p:nvSpPr>
        <p:spPr>
          <a:xfrm>
            <a:off x="11492812" y="2349230"/>
            <a:ext cx="5712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9" name="Shape 67">
            <a:extLst>
              <a:ext uri="{FF2B5EF4-FFF2-40B4-BE49-F238E27FC236}">
                <a16:creationId xmlns:a16="http://schemas.microsoft.com/office/drawing/2014/main" id="{DE05B4AB-5FF9-B1B7-DB7E-5B7837D68572}"/>
              </a:ext>
            </a:extLst>
          </p:cNvPr>
          <p:cNvSpPr/>
          <p:nvPr/>
        </p:nvSpPr>
        <p:spPr>
          <a:xfrm>
            <a:off x="10761427" y="242121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0" name="Shape 68">
            <a:extLst>
              <a:ext uri="{FF2B5EF4-FFF2-40B4-BE49-F238E27FC236}">
                <a16:creationId xmlns:a16="http://schemas.microsoft.com/office/drawing/2014/main" id="{7BDD71B0-8DDA-A79C-AF63-0BB383A51B10}"/>
              </a:ext>
            </a:extLst>
          </p:cNvPr>
          <p:cNvSpPr/>
          <p:nvPr/>
        </p:nvSpPr>
        <p:spPr>
          <a:xfrm>
            <a:off x="11549933" y="2421214"/>
            <a:ext cx="517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1" name="Shape 69">
            <a:extLst>
              <a:ext uri="{FF2B5EF4-FFF2-40B4-BE49-F238E27FC236}">
                <a16:creationId xmlns:a16="http://schemas.microsoft.com/office/drawing/2014/main" id="{BDC9F372-E5EC-8020-223F-CDAB035E6280}"/>
              </a:ext>
            </a:extLst>
          </p:cNvPr>
          <p:cNvSpPr/>
          <p:nvPr/>
        </p:nvSpPr>
        <p:spPr>
          <a:xfrm>
            <a:off x="10709640" y="249319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2" name="Shape 70">
            <a:extLst>
              <a:ext uri="{FF2B5EF4-FFF2-40B4-BE49-F238E27FC236}">
                <a16:creationId xmlns:a16="http://schemas.microsoft.com/office/drawing/2014/main" id="{FA3F828A-2BA4-7EA3-A88A-6B66DA7F8F59}"/>
              </a:ext>
            </a:extLst>
          </p:cNvPr>
          <p:cNvSpPr/>
          <p:nvPr/>
        </p:nvSpPr>
        <p:spPr>
          <a:xfrm>
            <a:off x="11601720" y="2493199"/>
            <a:ext cx="4575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3" name="Shape 71">
            <a:extLst>
              <a:ext uri="{FF2B5EF4-FFF2-40B4-BE49-F238E27FC236}">
                <a16:creationId xmlns:a16="http://schemas.microsoft.com/office/drawing/2014/main" id="{A9C4DB7D-AB2D-F7CB-8C62-0E977AA3F243}"/>
              </a:ext>
            </a:extLst>
          </p:cNvPr>
          <p:cNvSpPr/>
          <p:nvPr/>
        </p:nvSpPr>
        <p:spPr>
          <a:xfrm>
            <a:off x="10663888" y="256518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4" name="Shape 72">
            <a:extLst>
              <a:ext uri="{FF2B5EF4-FFF2-40B4-BE49-F238E27FC236}">
                <a16:creationId xmlns:a16="http://schemas.microsoft.com/office/drawing/2014/main" id="{55CDABDE-F7DB-8DEF-2FB7-B4656ADA2409}"/>
              </a:ext>
            </a:extLst>
          </p:cNvPr>
          <p:cNvSpPr/>
          <p:nvPr/>
        </p:nvSpPr>
        <p:spPr>
          <a:xfrm>
            <a:off x="11647472" y="2565184"/>
            <a:ext cx="3909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5" name="Shape 73">
            <a:extLst>
              <a:ext uri="{FF2B5EF4-FFF2-40B4-BE49-F238E27FC236}">
                <a16:creationId xmlns:a16="http://schemas.microsoft.com/office/drawing/2014/main" id="{89F141C7-F0EE-3813-29FC-174EE4427D99}"/>
              </a:ext>
            </a:extLst>
          </p:cNvPr>
          <p:cNvSpPr/>
          <p:nvPr/>
        </p:nvSpPr>
        <p:spPr>
          <a:xfrm>
            <a:off x="10624790" y="263716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6" name="Shape 74">
            <a:extLst>
              <a:ext uri="{FF2B5EF4-FFF2-40B4-BE49-F238E27FC236}">
                <a16:creationId xmlns:a16="http://schemas.microsoft.com/office/drawing/2014/main" id="{A85B3A7F-F395-2107-5574-2FA75E19F887}"/>
              </a:ext>
            </a:extLst>
          </p:cNvPr>
          <p:cNvSpPr/>
          <p:nvPr/>
        </p:nvSpPr>
        <p:spPr>
          <a:xfrm>
            <a:off x="11686570" y="2637169"/>
            <a:ext cx="319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7" name="Shape 75">
            <a:extLst>
              <a:ext uri="{FF2B5EF4-FFF2-40B4-BE49-F238E27FC236}">
                <a16:creationId xmlns:a16="http://schemas.microsoft.com/office/drawing/2014/main" id="{E8D55CBD-03C8-3E0E-7974-DF3CE1ED2EEE}"/>
              </a:ext>
            </a:extLst>
          </p:cNvPr>
          <p:cNvSpPr/>
          <p:nvPr/>
        </p:nvSpPr>
        <p:spPr>
          <a:xfrm>
            <a:off x="10592876" y="270915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8" name="Shape 76">
            <a:extLst>
              <a:ext uri="{FF2B5EF4-FFF2-40B4-BE49-F238E27FC236}">
                <a16:creationId xmlns:a16="http://schemas.microsoft.com/office/drawing/2014/main" id="{A93793BF-236A-FEE8-B3E5-2527D96EC5CB}"/>
              </a:ext>
            </a:extLst>
          </p:cNvPr>
          <p:cNvSpPr/>
          <p:nvPr/>
        </p:nvSpPr>
        <p:spPr>
          <a:xfrm>
            <a:off x="11718484" y="2709153"/>
            <a:ext cx="2430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9" name="Shape 77">
            <a:extLst>
              <a:ext uri="{FF2B5EF4-FFF2-40B4-BE49-F238E27FC236}">
                <a16:creationId xmlns:a16="http://schemas.microsoft.com/office/drawing/2014/main" id="{69AEE67D-83B8-B898-8BA5-168A600C9B60}"/>
              </a:ext>
            </a:extLst>
          </p:cNvPr>
          <p:cNvSpPr/>
          <p:nvPr/>
        </p:nvSpPr>
        <p:spPr>
          <a:xfrm>
            <a:off x="10568576" y="278113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0" name="Shape 78">
            <a:extLst>
              <a:ext uri="{FF2B5EF4-FFF2-40B4-BE49-F238E27FC236}">
                <a16:creationId xmlns:a16="http://schemas.microsoft.com/office/drawing/2014/main" id="{F0B7CD8B-0C23-706C-A809-905D6A5BBDE5}"/>
              </a:ext>
            </a:extLst>
          </p:cNvPr>
          <p:cNvSpPr/>
          <p:nvPr/>
        </p:nvSpPr>
        <p:spPr>
          <a:xfrm>
            <a:off x="11742784" y="2781138"/>
            <a:ext cx="1635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1" name="Shape 79">
            <a:extLst>
              <a:ext uri="{FF2B5EF4-FFF2-40B4-BE49-F238E27FC236}">
                <a16:creationId xmlns:a16="http://schemas.microsoft.com/office/drawing/2014/main" id="{15DD466F-3D72-D0E3-4F97-BA50596CCEA1}"/>
              </a:ext>
            </a:extLst>
          </p:cNvPr>
          <p:cNvSpPr/>
          <p:nvPr/>
        </p:nvSpPr>
        <p:spPr>
          <a:xfrm>
            <a:off x="10552219" y="285312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2" name="Shape 80">
            <a:extLst>
              <a:ext uri="{FF2B5EF4-FFF2-40B4-BE49-F238E27FC236}">
                <a16:creationId xmlns:a16="http://schemas.microsoft.com/office/drawing/2014/main" id="{AD960E2E-01E3-A815-FAE0-ACAC1B02ADE2}"/>
              </a:ext>
            </a:extLst>
          </p:cNvPr>
          <p:cNvSpPr/>
          <p:nvPr/>
        </p:nvSpPr>
        <p:spPr>
          <a:xfrm>
            <a:off x="11759141" y="2853123"/>
            <a:ext cx="819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3" name="Shape 81">
            <a:extLst>
              <a:ext uri="{FF2B5EF4-FFF2-40B4-BE49-F238E27FC236}">
                <a16:creationId xmlns:a16="http://schemas.microsoft.com/office/drawing/2014/main" id="{F33AAC62-2A15-DA06-0A7A-704EF826F562}"/>
              </a:ext>
            </a:extLst>
          </p:cNvPr>
          <p:cNvSpPr/>
          <p:nvPr/>
        </p:nvSpPr>
        <p:spPr>
          <a:xfrm>
            <a:off x="10544027" y="2925107"/>
            <a:ext cx="8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4" name="Shape 82">
            <a:extLst>
              <a:ext uri="{FF2B5EF4-FFF2-40B4-BE49-F238E27FC236}">
                <a16:creationId xmlns:a16="http://schemas.microsoft.com/office/drawing/2014/main" id="{EF25D86A-D557-4DD7-20A9-4760C26D6895}"/>
              </a:ext>
            </a:extLst>
          </p:cNvPr>
          <p:cNvSpPr/>
          <p:nvPr/>
        </p:nvSpPr>
        <p:spPr>
          <a:xfrm>
            <a:off x="11767333" y="292510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5" name="Shape 83">
            <a:extLst>
              <a:ext uri="{FF2B5EF4-FFF2-40B4-BE49-F238E27FC236}">
                <a16:creationId xmlns:a16="http://schemas.microsoft.com/office/drawing/2014/main" id="{9A77A7CC-A769-825F-22DF-DA2CA74168D0}"/>
              </a:ext>
            </a:extLst>
          </p:cNvPr>
          <p:cNvSpPr/>
          <p:nvPr/>
        </p:nvSpPr>
        <p:spPr>
          <a:xfrm>
            <a:off x="10544111" y="2997092"/>
            <a:ext cx="835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6" name="Shape 84">
            <a:extLst>
              <a:ext uri="{FF2B5EF4-FFF2-40B4-BE49-F238E27FC236}">
                <a16:creationId xmlns:a16="http://schemas.microsoft.com/office/drawing/2014/main" id="{DE9F9725-97F2-3FE1-48FC-0EF83122A7A8}"/>
              </a:ext>
            </a:extLst>
          </p:cNvPr>
          <p:cNvSpPr/>
          <p:nvPr/>
        </p:nvSpPr>
        <p:spPr>
          <a:xfrm>
            <a:off x="11767249" y="299709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7" name="Shape 85">
            <a:extLst>
              <a:ext uri="{FF2B5EF4-FFF2-40B4-BE49-F238E27FC236}">
                <a16:creationId xmlns:a16="http://schemas.microsoft.com/office/drawing/2014/main" id="{3FE8BA92-D384-1668-8EC5-6D30B3FF93A0}"/>
              </a:ext>
            </a:extLst>
          </p:cNvPr>
          <p:cNvSpPr/>
          <p:nvPr/>
        </p:nvSpPr>
        <p:spPr>
          <a:xfrm>
            <a:off x="10552470" y="3069077"/>
            <a:ext cx="1652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7C51DAF8-5F90-45EA-CBBF-3A0D638EA201}"/>
              </a:ext>
            </a:extLst>
          </p:cNvPr>
          <p:cNvSpPr/>
          <p:nvPr/>
        </p:nvSpPr>
        <p:spPr>
          <a:xfrm>
            <a:off x="11758890" y="306907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9" name="Shape 87">
            <a:extLst>
              <a:ext uri="{FF2B5EF4-FFF2-40B4-BE49-F238E27FC236}">
                <a16:creationId xmlns:a16="http://schemas.microsoft.com/office/drawing/2014/main" id="{5A1A897B-A84B-FA06-3BEE-A2B667CED18A}"/>
              </a:ext>
            </a:extLst>
          </p:cNvPr>
          <p:cNvSpPr/>
          <p:nvPr/>
        </p:nvSpPr>
        <p:spPr>
          <a:xfrm>
            <a:off x="10568990" y="3141061"/>
            <a:ext cx="2445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0" name="Shape 88">
            <a:extLst>
              <a:ext uri="{FF2B5EF4-FFF2-40B4-BE49-F238E27FC236}">
                <a16:creationId xmlns:a16="http://schemas.microsoft.com/office/drawing/2014/main" id="{A1F0ECC3-B87D-362C-54F2-E84317BCE834}"/>
              </a:ext>
            </a:extLst>
          </p:cNvPr>
          <p:cNvSpPr/>
          <p:nvPr/>
        </p:nvSpPr>
        <p:spPr>
          <a:xfrm>
            <a:off x="11742370" y="314106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1" name="Shape 89">
            <a:extLst>
              <a:ext uri="{FF2B5EF4-FFF2-40B4-BE49-F238E27FC236}">
                <a16:creationId xmlns:a16="http://schemas.microsoft.com/office/drawing/2014/main" id="{92C294FC-51B3-7515-7B37-917E1628F688}"/>
              </a:ext>
            </a:extLst>
          </p:cNvPr>
          <p:cNvSpPr/>
          <p:nvPr/>
        </p:nvSpPr>
        <p:spPr>
          <a:xfrm>
            <a:off x="10593448" y="3213046"/>
            <a:ext cx="320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2" name="Shape 90">
            <a:extLst>
              <a:ext uri="{FF2B5EF4-FFF2-40B4-BE49-F238E27FC236}">
                <a16:creationId xmlns:a16="http://schemas.microsoft.com/office/drawing/2014/main" id="{7011CB9E-8E18-3542-4FD8-77F65D09ED41}"/>
              </a:ext>
            </a:extLst>
          </p:cNvPr>
          <p:cNvSpPr/>
          <p:nvPr/>
        </p:nvSpPr>
        <p:spPr>
          <a:xfrm>
            <a:off x="11717912" y="321304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3" name="Shape 91">
            <a:extLst>
              <a:ext uri="{FF2B5EF4-FFF2-40B4-BE49-F238E27FC236}">
                <a16:creationId xmlns:a16="http://schemas.microsoft.com/office/drawing/2014/main" id="{4B8C373E-4305-1A91-A630-812BB164CEB8}"/>
              </a:ext>
            </a:extLst>
          </p:cNvPr>
          <p:cNvSpPr/>
          <p:nvPr/>
        </p:nvSpPr>
        <p:spPr>
          <a:xfrm>
            <a:off x="10625513" y="3285031"/>
            <a:ext cx="3923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4" name="Shape 92">
            <a:extLst>
              <a:ext uri="{FF2B5EF4-FFF2-40B4-BE49-F238E27FC236}">
                <a16:creationId xmlns:a16="http://schemas.microsoft.com/office/drawing/2014/main" id="{4219458E-8A79-5D6B-0EBC-2B9D27979A6D}"/>
              </a:ext>
            </a:extLst>
          </p:cNvPr>
          <p:cNvSpPr/>
          <p:nvPr/>
        </p:nvSpPr>
        <p:spPr>
          <a:xfrm>
            <a:off x="11685847" y="328503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5" name="Shape 93">
            <a:extLst>
              <a:ext uri="{FF2B5EF4-FFF2-40B4-BE49-F238E27FC236}">
                <a16:creationId xmlns:a16="http://schemas.microsoft.com/office/drawing/2014/main" id="{0CC382AE-26E2-5A1E-FC72-D966CC077C2F}"/>
              </a:ext>
            </a:extLst>
          </p:cNvPr>
          <p:cNvSpPr/>
          <p:nvPr/>
        </p:nvSpPr>
        <p:spPr>
          <a:xfrm>
            <a:off x="10664751" y="3357015"/>
            <a:ext cx="4588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6" name="Shape 94">
            <a:extLst>
              <a:ext uri="{FF2B5EF4-FFF2-40B4-BE49-F238E27FC236}">
                <a16:creationId xmlns:a16="http://schemas.microsoft.com/office/drawing/2014/main" id="{92E53CC8-F4AC-B086-9AAB-B41C1FB2C391}"/>
              </a:ext>
            </a:extLst>
          </p:cNvPr>
          <p:cNvSpPr/>
          <p:nvPr/>
        </p:nvSpPr>
        <p:spPr>
          <a:xfrm>
            <a:off x="11646609" y="335701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32BABF88-AF82-672A-6845-915203910F8C}"/>
              </a:ext>
            </a:extLst>
          </p:cNvPr>
          <p:cNvSpPr/>
          <p:nvPr/>
        </p:nvSpPr>
        <p:spPr>
          <a:xfrm>
            <a:off x="10710632" y="3429000"/>
            <a:ext cx="5190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8" name="Shape 96">
            <a:extLst>
              <a:ext uri="{FF2B5EF4-FFF2-40B4-BE49-F238E27FC236}">
                <a16:creationId xmlns:a16="http://schemas.microsoft.com/office/drawing/2014/main" id="{7666B594-E28D-BBB1-0E94-015557E818EC}"/>
              </a:ext>
            </a:extLst>
          </p:cNvPr>
          <p:cNvSpPr/>
          <p:nvPr/>
        </p:nvSpPr>
        <p:spPr>
          <a:xfrm>
            <a:off x="11600728" y="342900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9" name="Shape 97">
            <a:extLst>
              <a:ext uri="{FF2B5EF4-FFF2-40B4-BE49-F238E27FC236}">
                <a16:creationId xmlns:a16="http://schemas.microsoft.com/office/drawing/2014/main" id="{FE85B511-DA3D-8148-BAAF-1CF8FBAF4EB2}"/>
              </a:ext>
            </a:extLst>
          </p:cNvPr>
          <p:cNvSpPr/>
          <p:nvPr/>
        </p:nvSpPr>
        <p:spPr>
          <a:xfrm>
            <a:off x="10762534" y="3500985"/>
            <a:ext cx="5722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0" name="Shape 98">
            <a:extLst>
              <a:ext uri="{FF2B5EF4-FFF2-40B4-BE49-F238E27FC236}">
                <a16:creationId xmlns:a16="http://schemas.microsoft.com/office/drawing/2014/main" id="{243FE4BD-3608-B808-E2AC-DCFE35525431}"/>
              </a:ext>
            </a:extLst>
          </p:cNvPr>
          <p:cNvSpPr/>
          <p:nvPr/>
        </p:nvSpPr>
        <p:spPr>
          <a:xfrm>
            <a:off x="11548826" y="350098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1" name="Shape 99">
            <a:extLst>
              <a:ext uri="{FF2B5EF4-FFF2-40B4-BE49-F238E27FC236}">
                <a16:creationId xmlns:a16="http://schemas.microsoft.com/office/drawing/2014/main" id="{13929AB7-6301-3C1F-BF01-F9D7229181E2}"/>
              </a:ext>
            </a:extLst>
          </p:cNvPr>
          <p:cNvSpPr/>
          <p:nvPr/>
        </p:nvSpPr>
        <p:spPr>
          <a:xfrm>
            <a:off x="10819755" y="3572969"/>
            <a:ext cx="617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2" name="Shape 100">
            <a:extLst>
              <a:ext uri="{FF2B5EF4-FFF2-40B4-BE49-F238E27FC236}">
                <a16:creationId xmlns:a16="http://schemas.microsoft.com/office/drawing/2014/main" id="{5C73234A-7061-BB38-0B96-EF14D26F7E86}"/>
              </a:ext>
            </a:extLst>
          </p:cNvPr>
          <p:cNvSpPr/>
          <p:nvPr/>
        </p:nvSpPr>
        <p:spPr>
          <a:xfrm>
            <a:off x="11491605" y="357296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3" name="Shape 101">
            <a:extLst>
              <a:ext uri="{FF2B5EF4-FFF2-40B4-BE49-F238E27FC236}">
                <a16:creationId xmlns:a16="http://schemas.microsoft.com/office/drawing/2014/main" id="{D4CD6ABC-710D-5151-7A78-50325B3B2A3E}"/>
              </a:ext>
            </a:extLst>
          </p:cNvPr>
          <p:cNvSpPr/>
          <p:nvPr/>
        </p:nvSpPr>
        <p:spPr>
          <a:xfrm>
            <a:off x="10881522" y="3644954"/>
            <a:ext cx="6547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4" name="Shape 102">
            <a:extLst>
              <a:ext uri="{FF2B5EF4-FFF2-40B4-BE49-F238E27FC236}">
                <a16:creationId xmlns:a16="http://schemas.microsoft.com/office/drawing/2014/main" id="{A20AEB79-6517-4C80-0F8B-4C46966CC6DA}"/>
              </a:ext>
            </a:extLst>
          </p:cNvPr>
          <p:cNvSpPr/>
          <p:nvPr/>
        </p:nvSpPr>
        <p:spPr>
          <a:xfrm>
            <a:off x="11429838" y="364495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5" name="Shape 103">
            <a:extLst>
              <a:ext uri="{FF2B5EF4-FFF2-40B4-BE49-F238E27FC236}">
                <a16:creationId xmlns:a16="http://schemas.microsoft.com/office/drawing/2014/main" id="{020A9280-4C1B-F456-6AB8-C2F853101BF6}"/>
              </a:ext>
            </a:extLst>
          </p:cNvPr>
          <p:cNvSpPr/>
          <p:nvPr/>
        </p:nvSpPr>
        <p:spPr>
          <a:xfrm>
            <a:off x="10946997" y="3716939"/>
            <a:ext cx="6829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6" name="Shape 104">
            <a:extLst>
              <a:ext uri="{FF2B5EF4-FFF2-40B4-BE49-F238E27FC236}">
                <a16:creationId xmlns:a16="http://schemas.microsoft.com/office/drawing/2014/main" id="{6F86D2F9-CDFE-5661-E9BE-3177F7CB054C}"/>
              </a:ext>
            </a:extLst>
          </p:cNvPr>
          <p:cNvSpPr/>
          <p:nvPr/>
        </p:nvSpPr>
        <p:spPr>
          <a:xfrm>
            <a:off x="11364363" y="371693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7" name="Shape 105">
            <a:extLst>
              <a:ext uri="{FF2B5EF4-FFF2-40B4-BE49-F238E27FC236}">
                <a16:creationId xmlns:a16="http://schemas.microsoft.com/office/drawing/2014/main" id="{E681E3AB-A5B4-1BD0-3D9C-E7272CE51767}"/>
              </a:ext>
            </a:extLst>
          </p:cNvPr>
          <p:cNvSpPr/>
          <p:nvPr/>
        </p:nvSpPr>
        <p:spPr>
          <a:xfrm>
            <a:off x="11015297" y="3788923"/>
            <a:ext cx="7019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8" name="Shape 106">
            <a:extLst>
              <a:ext uri="{FF2B5EF4-FFF2-40B4-BE49-F238E27FC236}">
                <a16:creationId xmlns:a16="http://schemas.microsoft.com/office/drawing/2014/main" id="{896FCA10-24FB-A6EE-CC91-32F35CF80FAC}"/>
              </a:ext>
            </a:extLst>
          </p:cNvPr>
          <p:cNvSpPr/>
          <p:nvPr/>
        </p:nvSpPr>
        <p:spPr>
          <a:xfrm>
            <a:off x="11296063" y="378892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9" name="Shape 107">
            <a:extLst>
              <a:ext uri="{FF2B5EF4-FFF2-40B4-BE49-F238E27FC236}">
                <a16:creationId xmlns:a16="http://schemas.microsoft.com/office/drawing/2014/main" id="{82B1CB47-2894-C5CD-A9AB-55525E1C7FE2}"/>
              </a:ext>
            </a:extLst>
          </p:cNvPr>
          <p:cNvSpPr/>
          <p:nvPr/>
        </p:nvSpPr>
        <p:spPr>
          <a:xfrm>
            <a:off x="11085495" y="3860908"/>
            <a:ext cx="7114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0" name="Shape 108">
            <a:extLst>
              <a:ext uri="{FF2B5EF4-FFF2-40B4-BE49-F238E27FC236}">
                <a16:creationId xmlns:a16="http://schemas.microsoft.com/office/drawing/2014/main" id="{16632C07-FC52-875C-AFAD-684E7C3E8174}"/>
              </a:ext>
            </a:extLst>
          </p:cNvPr>
          <p:cNvSpPr/>
          <p:nvPr/>
        </p:nvSpPr>
        <p:spPr>
          <a:xfrm>
            <a:off x="11225865" y="386090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1" name="Shape 109">
            <a:extLst>
              <a:ext uri="{FF2B5EF4-FFF2-40B4-BE49-F238E27FC236}">
                <a16:creationId xmlns:a16="http://schemas.microsoft.com/office/drawing/2014/main" id="{51E7E964-402C-C544-0E31-0F17E806B51F}"/>
              </a:ext>
            </a:extLst>
          </p:cNvPr>
          <p:cNvSpPr/>
          <p:nvPr/>
        </p:nvSpPr>
        <p:spPr>
          <a:xfrm>
            <a:off x="11156644" y="3932893"/>
            <a:ext cx="7113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2" name="Shape 110">
            <a:extLst>
              <a:ext uri="{FF2B5EF4-FFF2-40B4-BE49-F238E27FC236}">
                <a16:creationId xmlns:a16="http://schemas.microsoft.com/office/drawing/2014/main" id="{C60959E4-50FF-53D3-E9CE-4C4BEF2DFCED}"/>
              </a:ext>
            </a:extLst>
          </p:cNvPr>
          <p:cNvSpPr/>
          <p:nvPr/>
        </p:nvSpPr>
        <p:spPr>
          <a:xfrm>
            <a:off x="11154716" y="393289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3" name="Shape 111">
            <a:extLst>
              <a:ext uri="{FF2B5EF4-FFF2-40B4-BE49-F238E27FC236}">
                <a16:creationId xmlns:a16="http://schemas.microsoft.com/office/drawing/2014/main" id="{45246463-A02E-25F2-6D43-D060E7EFA8AF}"/>
              </a:ext>
            </a:extLst>
          </p:cNvPr>
          <p:cNvSpPr/>
          <p:nvPr/>
        </p:nvSpPr>
        <p:spPr>
          <a:xfrm>
            <a:off x="11227779" y="4004877"/>
            <a:ext cx="7016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4" name="Shape 112">
            <a:extLst>
              <a:ext uri="{FF2B5EF4-FFF2-40B4-BE49-F238E27FC236}">
                <a16:creationId xmlns:a16="http://schemas.microsoft.com/office/drawing/2014/main" id="{EF285191-6F39-2DDE-6E16-805AFA2117D6}"/>
              </a:ext>
            </a:extLst>
          </p:cNvPr>
          <p:cNvSpPr/>
          <p:nvPr/>
        </p:nvSpPr>
        <p:spPr>
          <a:xfrm>
            <a:off x="11083581" y="400487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5" name="Shape 113">
            <a:extLst>
              <a:ext uri="{FF2B5EF4-FFF2-40B4-BE49-F238E27FC236}">
                <a16:creationId xmlns:a16="http://schemas.microsoft.com/office/drawing/2014/main" id="{2DEDFB8E-4F8B-139E-749F-F4930F2B54DC}"/>
              </a:ext>
            </a:extLst>
          </p:cNvPr>
          <p:cNvSpPr/>
          <p:nvPr/>
        </p:nvSpPr>
        <p:spPr>
          <a:xfrm>
            <a:off x="11297938" y="4076862"/>
            <a:ext cx="6823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6" name="Shape 114">
            <a:extLst>
              <a:ext uri="{FF2B5EF4-FFF2-40B4-BE49-F238E27FC236}">
                <a16:creationId xmlns:a16="http://schemas.microsoft.com/office/drawing/2014/main" id="{DC1CEB9D-8C99-0F91-C021-3D31AC675476}"/>
              </a:ext>
            </a:extLst>
          </p:cNvPr>
          <p:cNvSpPr/>
          <p:nvPr/>
        </p:nvSpPr>
        <p:spPr>
          <a:xfrm>
            <a:off x="11013422" y="407686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7" name="Shape 115">
            <a:extLst>
              <a:ext uri="{FF2B5EF4-FFF2-40B4-BE49-F238E27FC236}">
                <a16:creationId xmlns:a16="http://schemas.microsoft.com/office/drawing/2014/main" id="{0D1188CD-79CD-2D7A-7575-130FBDB65B04}"/>
              </a:ext>
            </a:extLst>
          </p:cNvPr>
          <p:cNvSpPr/>
          <p:nvPr/>
        </p:nvSpPr>
        <p:spPr>
          <a:xfrm>
            <a:off x="11366173" y="4148847"/>
            <a:ext cx="653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8" name="Shape 116">
            <a:extLst>
              <a:ext uri="{FF2B5EF4-FFF2-40B4-BE49-F238E27FC236}">
                <a16:creationId xmlns:a16="http://schemas.microsoft.com/office/drawing/2014/main" id="{885D87CD-65E3-7C4D-FF7C-3E18638BF371}"/>
              </a:ext>
            </a:extLst>
          </p:cNvPr>
          <p:cNvSpPr/>
          <p:nvPr/>
        </p:nvSpPr>
        <p:spPr>
          <a:xfrm>
            <a:off x="10945187" y="414884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9" name="Shape 117">
            <a:extLst>
              <a:ext uri="{FF2B5EF4-FFF2-40B4-BE49-F238E27FC236}">
                <a16:creationId xmlns:a16="http://schemas.microsoft.com/office/drawing/2014/main" id="{EAA58415-4407-5CD8-578A-ABFC5959FE67}"/>
              </a:ext>
            </a:extLst>
          </p:cNvPr>
          <p:cNvSpPr/>
          <p:nvPr/>
        </p:nvSpPr>
        <p:spPr>
          <a:xfrm>
            <a:off x="11431560" y="4220831"/>
            <a:ext cx="616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0" name="Shape 118">
            <a:extLst>
              <a:ext uri="{FF2B5EF4-FFF2-40B4-BE49-F238E27FC236}">
                <a16:creationId xmlns:a16="http://schemas.microsoft.com/office/drawing/2014/main" id="{1BA7FEAC-D22C-605F-FE6B-3DA9E13D91B8}"/>
              </a:ext>
            </a:extLst>
          </p:cNvPr>
          <p:cNvSpPr/>
          <p:nvPr/>
        </p:nvSpPr>
        <p:spPr>
          <a:xfrm>
            <a:off x="10879800" y="422083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1" name="Shape 119">
            <a:extLst>
              <a:ext uri="{FF2B5EF4-FFF2-40B4-BE49-F238E27FC236}">
                <a16:creationId xmlns:a16="http://schemas.microsoft.com/office/drawing/2014/main" id="{E50F2CAE-0BE0-B6C3-37E4-4AA559AB26F9}"/>
              </a:ext>
            </a:extLst>
          </p:cNvPr>
          <p:cNvSpPr/>
          <p:nvPr/>
        </p:nvSpPr>
        <p:spPr>
          <a:xfrm>
            <a:off x="11493215" y="4292816"/>
            <a:ext cx="5708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2" name="Shape 120">
            <a:extLst>
              <a:ext uri="{FF2B5EF4-FFF2-40B4-BE49-F238E27FC236}">
                <a16:creationId xmlns:a16="http://schemas.microsoft.com/office/drawing/2014/main" id="{B00EA116-832F-911D-2925-4B3E941EE036}"/>
              </a:ext>
            </a:extLst>
          </p:cNvPr>
          <p:cNvSpPr/>
          <p:nvPr/>
        </p:nvSpPr>
        <p:spPr>
          <a:xfrm>
            <a:off x="10818145" y="429281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3" name="Shape 121">
            <a:extLst>
              <a:ext uri="{FF2B5EF4-FFF2-40B4-BE49-F238E27FC236}">
                <a16:creationId xmlns:a16="http://schemas.microsoft.com/office/drawing/2014/main" id="{4965F205-10D3-8FAE-D93B-37565099C7AF}"/>
              </a:ext>
            </a:extLst>
          </p:cNvPr>
          <p:cNvSpPr/>
          <p:nvPr/>
        </p:nvSpPr>
        <p:spPr>
          <a:xfrm>
            <a:off x="11550302" y="4364801"/>
            <a:ext cx="5174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4" name="Shape 122">
            <a:extLst>
              <a:ext uri="{FF2B5EF4-FFF2-40B4-BE49-F238E27FC236}">
                <a16:creationId xmlns:a16="http://schemas.microsoft.com/office/drawing/2014/main" id="{7F1055A6-FF9E-4989-D016-3F290C36F138}"/>
              </a:ext>
            </a:extLst>
          </p:cNvPr>
          <p:cNvSpPr/>
          <p:nvPr/>
        </p:nvSpPr>
        <p:spPr>
          <a:xfrm>
            <a:off x="10761058" y="436480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5" name="Shape 123">
            <a:extLst>
              <a:ext uri="{FF2B5EF4-FFF2-40B4-BE49-F238E27FC236}">
                <a16:creationId xmlns:a16="http://schemas.microsoft.com/office/drawing/2014/main" id="{BEBB82AD-C635-CA12-C558-077E76EFD447}"/>
              </a:ext>
            </a:extLst>
          </p:cNvPr>
          <p:cNvSpPr/>
          <p:nvPr/>
        </p:nvSpPr>
        <p:spPr>
          <a:xfrm>
            <a:off x="11602050" y="4436786"/>
            <a:ext cx="4570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6" name="Shape 124">
            <a:extLst>
              <a:ext uri="{FF2B5EF4-FFF2-40B4-BE49-F238E27FC236}">
                <a16:creationId xmlns:a16="http://schemas.microsoft.com/office/drawing/2014/main" id="{DA85C4CB-3DC4-8E35-7CE5-EA53226ED68A}"/>
              </a:ext>
            </a:extLst>
          </p:cNvPr>
          <p:cNvSpPr/>
          <p:nvPr/>
        </p:nvSpPr>
        <p:spPr>
          <a:xfrm>
            <a:off x="10709310" y="443678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7" name="Shape 125">
            <a:extLst>
              <a:ext uri="{FF2B5EF4-FFF2-40B4-BE49-F238E27FC236}">
                <a16:creationId xmlns:a16="http://schemas.microsoft.com/office/drawing/2014/main" id="{81E597CE-5CE1-F113-16A1-7EA67635D7A6}"/>
              </a:ext>
            </a:extLst>
          </p:cNvPr>
          <p:cNvSpPr/>
          <p:nvPr/>
        </p:nvSpPr>
        <p:spPr>
          <a:xfrm>
            <a:off x="11647759" y="4508770"/>
            <a:ext cx="390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8" name="Shape 126">
            <a:extLst>
              <a:ext uri="{FF2B5EF4-FFF2-40B4-BE49-F238E27FC236}">
                <a16:creationId xmlns:a16="http://schemas.microsoft.com/office/drawing/2014/main" id="{22BC3013-C339-4FB4-50BD-84911650196E}"/>
              </a:ext>
            </a:extLst>
          </p:cNvPr>
          <p:cNvSpPr/>
          <p:nvPr/>
        </p:nvSpPr>
        <p:spPr>
          <a:xfrm>
            <a:off x="10663601" y="450877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9" name="Shape 127">
            <a:extLst>
              <a:ext uri="{FF2B5EF4-FFF2-40B4-BE49-F238E27FC236}">
                <a16:creationId xmlns:a16="http://schemas.microsoft.com/office/drawing/2014/main" id="{68BDA4D9-4CD9-F41E-B7FC-B5191EFDEA23}"/>
              </a:ext>
            </a:extLst>
          </p:cNvPr>
          <p:cNvSpPr/>
          <p:nvPr/>
        </p:nvSpPr>
        <p:spPr>
          <a:xfrm>
            <a:off x="11686810" y="4580755"/>
            <a:ext cx="318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0" name="Shape 128">
            <a:extLst>
              <a:ext uri="{FF2B5EF4-FFF2-40B4-BE49-F238E27FC236}">
                <a16:creationId xmlns:a16="http://schemas.microsoft.com/office/drawing/2014/main" id="{AFD462AA-00C8-7B5B-DA98-E08ED03BA3EE}"/>
              </a:ext>
            </a:extLst>
          </p:cNvPr>
          <p:cNvSpPr/>
          <p:nvPr/>
        </p:nvSpPr>
        <p:spPr>
          <a:xfrm>
            <a:off x="10624550" y="458075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1" name="Shape 129">
            <a:extLst>
              <a:ext uri="{FF2B5EF4-FFF2-40B4-BE49-F238E27FC236}">
                <a16:creationId xmlns:a16="http://schemas.microsoft.com/office/drawing/2014/main" id="{CFA180A4-BD72-DE15-D129-6BA65BE0BB53}"/>
              </a:ext>
            </a:extLst>
          </p:cNvPr>
          <p:cNvSpPr/>
          <p:nvPr/>
        </p:nvSpPr>
        <p:spPr>
          <a:xfrm>
            <a:off x="11718675" y="4652740"/>
            <a:ext cx="24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2" name="Shape 130">
            <a:extLst>
              <a:ext uri="{FF2B5EF4-FFF2-40B4-BE49-F238E27FC236}">
                <a16:creationId xmlns:a16="http://schemas.microsoft.com/office/drawing/2014/main" id="{5531B7ED-5E2F-F03F-DCBD-ECDAD26E18FC}"/>
              </a:ext>
            </a:extLst>
          </p:cNvPr>
          <p:cNvSpPr/>
          <p:nvPr/>
        </p:nvSpPr>
        <p:spPr>
          <a:xfrm>
            <a:off x="10592685" y="465274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3" name="Shape 131">
            <a:extLst>
              <a:ext uri="{FF2B5EF4-FFF2-40B4-BE49-F238E27FC236}">
                <a16:creationId xmlns:a16="http://schemas.microsoft.com/office/drawing/2014/main" id="{1BA73FB9-D86B-C513-46BC-9DF24299498B}"/>
              </a:ext>
            </a:extLst>
          </p:cNvPr>
          <p:cNvSpPr/>
          <p:nvPr/>
        </p:nvSpPr>
        <p:spPr>
          <a:xfrm>
            <a:off x="11742922" y="4724724"/>
            <a:ext cx="1630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4" name="Shape 132">
            <a:extLst>
              <a:ext uri="{FF2B5EF4-FFF2-40B4-BE49-F238E27FC236}">
                <a16:creationId xmlns:a16="http://schemas.microsoft.com/office/drawing/2014/main" id="{D6A2A343-6E88-155F-18DE-292C64901F12}"/>
              </a:ext>
            </a:extLst>
          </p:cNvPr>
          <p:cNvSpPr/>
          <p:nvPr/>
        </p:nvSpPr>
        <p:spPr>
          <a:xfrm>
            <a:off x="10568438" y="472472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5" name="Shape 133">
            <a:extLst>
              <a:ext uri="{FF2B5EF4-FFF2-40B4-BE49-F238E27FC236}">
                <a16:creationId xmlns:a16="http://schemas.microsoft.com/office/drawing/2014/main" id="{F5FF9FBE-6559-E2C9-72B7-5F7BC63D19E0}"/>
              </a:ext>
            </a:extLst>
          </p:cNvPr>
          <p:cNvSpPr/>
          <p:nvPr/>
        </p:nvSpPr>
        <p:spPr>
          <a:xfrm>
            <a:off x="11759224" y="4796709"/>
            <a:ext cx="813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6" name="Shape 134">
            <a:extLst>
              <a:ext uri="{FF2B5EF4-FFF2-40B4-BE49-F238E27FC236}">
                <a16:creationId xmlns:a16="http://schemas.microsoft.com/office/drawing/2014/main" id="{C18F9D2E-5E15-5A20-26D3-D08B2D86454F}"/>
              </a:ext>
            </a:extLst>
          </p:cNvPr>
          <p:cNvSpPr/>
          <p:nvPr/>
        </p:nvSpPr>
        <p:spPr>
          <a:xfrm>
            <a:off x="10552136" y="479670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7" name="Shape 135">
            <a:extLst>
              <a:ext uri="{FF2B5EF4-FFF2-40B4-BE49-F238E27FC236}">
                <a16:creationId xmlns:a16="http://schemas.microsoft.com/office/drawing/2014/main" id="{AAD687C5-21BE-9715-C7FE-520B46D2299F}"/>
              </a:ext>
            </a:extLst>
          </p:cNvPr>
          <p:cNvSpPr/>
          <p:nvPr/>
        </p:nvSpPr>
        <p:spPr>
          <a:xfrm>
            <a:off x="11767360" y="486869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8" name="Shape 136">
            <a:extLst>
              <a:ext uri="{FF2B5EF4-FFF2-40B4-BE49-F238E27FC236}">
                <a16:creationId xmlns:a16="http://schemas.microsoft.com/office/drawing/2014/main" id="{E0476361-6457-7141-E682-E28F21D2E530}"/>
              </a:ext>
            </a:extLst>
          </p:cNvPr>
          <p:cNvSpPr/>
          <p:nvPr/>
        </p:nvSpPr>
        <p:spPr>
          <a:xfrm>
            <a:off x="10544000" y="4868694"/>
            <a:ext cx="14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9" name="Shape 137">
            <a:extLst>
              <a:ext uri="{FF2B5EF4-FFF2-40B4-BE49-F238E27FC236}">
                <a16:creationId xmlns:a16="http://schemas.microsoft.com/office/drawing/2014/main" id="{148B8FC1-F9BD-E27A-8D35-4F8FA296C8DF}"/>
              </a:ext>
            </a:extLst>
          </p:cNvPr>
          <p:cNvSpPr/>
          <p:nvPr/>
        </p:nvSpPr>
        <p:spPr>
          <a:xfrm>
            <a:off x="11767220" y="494067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0" name="Shape 138">
            <a:extLst>
              <a:ext uri="{FF2B5EF4-FFF2-40B4-BE49-F238E27FC236}">
                <a16:creationId xmlns:a16="http://schemas.microsoft.com/office/drawing/2014/main" id="{668DF228-8E55-F85B-AA0C-7CDB9E9D9029}"/>
              </a:ext>
            </a:extLst>
          </p:cNvPr>
          <p:cNvSpPr/>
          <p:nvPr/>
        </p:nvSpPr>
        <p:spPr>
          <a:xfrm>
            <a:off x="10544140" y="4940678"/>
            <a:ext cx="841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1" name="Shape 139">
            <a:extLst>
              <a:ext uri="{FF2B5EF4-FFF2-40B4-BE49-F238E27FC236}">
                <a16:creationId xmlns:a16="http://schemas.microsoft.com/office/drawing/2014/main" id="{A28D1FDD-849C-A1E6-449E-C60BA3918E1A}"/>
              </a:ext>
            </a:extLst>
          </p:cNvPr>
          <p:cNvSpPr/>
          <p:nvPr/>
        </p:nvSpPr>
        <p:spPr>
          <a:xfrm>
            <a:off x="11758805" y="501266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2" name="Shape 140">
            <a:extLst>
              <a:ext uri="{FF2B5EF4-FFF2-40B4-BE49-F238E27FC236}">
                <a16:creationId xmlns:a16="http://schemas.microsoft.com/office/drawing/2014/main" id="{8A17A2D6-DE0A-CF41-6C3F-610CEAAAD567}"/>
              </a:ext>
            </a:extLst>
          </p:cNvPr>
          <p:cNvSpPr/>
          <p:nvPr/>
        </p:nvSpPr>
        <p:spPr>
          <a:xfrm>
            <a:off x="10552555" y="5012663"/>
            <a:ext cx="1657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3" name="Shape 141">
            <a:extLst>
              <a:ext uri="{FF2B5EF4-FFF2-40B4-BE49-F238E27FC236}">
                <a16:creationId xmlns:a16="http://schemas.microsoft.com/office/drawing/2014/main" id="{E63C29B0-A74F-59E0-940E-EBCC6AF90F57}"/>
              </a:ext>
            </a:extLst>
          </p:cNvPr>
          <p:cNvSpPr/>
          <p:nvPr/>
        </p:nvSpPr>
        <p:spPr>
          <a:xfrm>
            <a:off x="11742231" y="508464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4" name="Shape 142">
            <a:extLst>
              <a:ext uri="{FF2B5EF4-FFF2-40B4-BE49-F238E27FC236}">
                <a16:creationId xmlns:a16="http://schemas.microsoft.com/office/drawing/2014/main" id="{A92EC6B9-CF28-AE90-E31A-F59DBDAB5F2C}"/>
              </a:ext>
            </a:extLst>
          </p:cNvPr>
          <p:cNvSpPr/>
          <p:nvPr/>
        </p:nvSpPr>
        <p:spPr>
          <a:xfrm>
            <a:off x="10569129" y="5084648"/>
            <a:ext cx="2451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5" name="Shape 143">
            <a:extLst>
              <a:ext uri="{FF2B5EF4-FFF2-40B4-BE49-F238E27FC236}">
                <a16:creationId xmlns:a16="http://schemas.microsoft.com/office/drawing/2014/main" id="{4B85AE24-09A0-7BAB-892C-216ACBFC4EB5}"/>
              </a:ext>
            </a:extLst>
          </p:cNvPr>
          <p:cNvSpPr/>
          <p:nvPr/>
        </p:nvSpPr>
        <p:spPr>
          <a:xfrm>
            <a:off x="11717720" y="515663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6" name="Shape 144">
            <a:extLst>
              <a:ext uri="{FF2B5EF4-FFF2-40B4-BE49-F238E27FC236}">
                <a16:creationId xmlns:a16="http://schemas.microsoft.com/office/drawing/2014/main" id="{5221B3E6-158F-CCBC-0FBC-1C6B9125D72E}"/>
              </a:ext>
            </a:extLst>
          </p:cNvPr>
          <p:cNvSpPr/>
          <p:nvPr/>
        </p:nvSpPr>
        <p:spPr>
          <a:xfrm>
            <a:off x="10593640" y="5156632"/>
            <a:ext cx="321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14510C84-8710-9FCD-F12A-522225C8DE2B}"/>
              </a:ext>
            </a:extLst>
          </p:cNvPr>
          <p:cNvSpPr/>
          <p:nvPr/>
        </p:nvSpPr>
        <p:spPr>
          <a:xfrm>
            <a:off x="11685605" y="522861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8" name="Shape 146">
            <a:extLst>
              <a:ext uri="{FF2B5EF4-FFF2-40B4-BE49-F238E27FC236}">
                <a16:creationId xmlns:a16="http://schemas.microsoft.com/office/drawing/2014/main" id="{977BE2A0-DA07-0367-2FD4-2760A22BE2BD}"/>
              </a:ext>
            </a:extLst>
          </p:cNvPr>
          <p:cNvSpPr/>
          <p:nvPr/>
        </p:nvSpPr>
        <p:spPr>
          <a:xfrm>
            <a:off x="10625755" y="5228617"/>
            <a:ext cx="3928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9" name="Shape 147">
            <a:extLst>
              <a:ext uri="{FF2B5EF4-FFF2-40B4-BE49-F238E27FC236}">
                <a16:creationId xmlns:a16="http://schemas.microsoft.com/office/drawing/2014/main" id="{CC84E581-9ED2-73DA-019E-0E6F8694D0B3}"/>
              </a:ext>
            </a:extLst>
          </p:cNvPr>
          <p:cNvSpPr/>
          <p:nvPr/>
        </p:nvSpPr>
        <p:spPr>
          <a:xfrm>
            <a:off x="11646320" y="530060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0" name="Shape 148">
            <a:extLst>
              <a:ext uri="{FF2B5EF4-FFF2-40B4-BE49-F238E27FC236}">
                <a16:creationId xmlns:a16="http://schemas.microsoft.com/office/drawing/2014/main" id="{66305CA9-C665-6A31-ECEB-3070E06A8A7F}"/>
              </a:ext>
            </a:extLst>
          </p:cNvPr>
          <p:cNvSpPr/>
          <p:nvPr/>
        </p:nvSpPr>
        <p:spPr>
          <a:xfrm>
            <a:off x="10665040" y="5300602"/>
            <a:ext cx="45923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1" name="Shape 149">
            <a:extLst>
              <a:ext uri="{FF2B5EF4-FFF2-40B4-BE49-F238E27FC236}">
                <a16:creationId xmlns:a16="http://schemas.microsoft.com/office/drawing/2014/main" id="{E2C98F0D-F53D-B09C-EE88-7C8119E80929}"/>
              </a:ext>
            </a:extLst>
          </p:cNvPr>
          <p:cNvSpPr/>
          <p:nvPr/>
        </p:nvSpPr>
        <p:spPr>
          <a:xfrm>
            <a:off x="11600397" y="537258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2" name="Shape 150">
            <a:extLst>
              <a:ext uri="{FF2B5EF4-FFF2-40B4-BE49-F238E27FC236}">
                <a16:creationId xmlns:a16="http://schemas.microsoft.com/office/drawing/2014/main" id="{514EA67B-8A78-D996-86C6-2476DE86F9F0}"/>
              </a:ext>
            </a:extLst>
          </p:cNvPr>
          <p:cNvSpPr/>
          <p:nvPr/>
        </p:nvSpPr>
        <p:spPr>
          <a:xfrm>
            <a:off x="10710963" y="5372586"/>
            <a:ext cx="5194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3" name="Shape 151">
            <a:extLst>
              <a:ext uri="{FF2B5EF4-FFF2-40B4-BE49-F238E27FC236}">
                <a16:creationId xmlns:a16="http://schemas.microsoft.com/office/drawing/2014/main" id="{CB5CDBE2-E6E1-0EAB-7792-52752A99E5D4}"/>
              </a:ext>
            </a:extLst>
          </p:cNvPr>
          <p:cNvSpPr/>
          <p:nvPr/>
        </p:nvSpPr>
        <p:spPr>
          <a:xfrm>
            <a:off x="11548456" y="544457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4" name="Shape 152">
            <a:extLst>
              <a:ext uri="{FF2B5EF4-FFF2-40B4-BE49-F238E27FC236}">
                <a16:creationId xmlns:a16="http://schemas.microsoft.com/office/drawing/2014/main" id="{E71D6421-A971-3D48-E061-59D7DA84F60C}"/>
              </a:ext>
            </a:extLst>
          </p:cNvPr>
          <p:cNvSpPr/>
          <p:nvPr/>
        </p:nvSpPr>
        <p:spPr>
          <a:xfrm>
            <a:off x="10762904" y="5444571"/>
            <a:ext cx="5725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5" name="Shape 153">
            <a:extLst>
              <a:ext uri="{FF2B5EF4-FFF2-40B4-BE49-F238E27FC236}">
                <a16:creationId xmlns:a16="http://schemas.microsoft.com/office/drawing/2014/main" id="{7A52AD51-B65B-B6D9-370B-0E4D3A6D0D4D}"/>
              </a:ext>
            </a:extLst>
          </p:cNvPr>
          <p:cNvSpPr/>
          <p:nvPr/>
        </p:nvSpPr>
        <p:spPr>
          <a:xfrm>
            <a:off x="11491202" y="551655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6" name="Shape 154">
            <a:extLst>
              <a:ext uri="{FF2B5EF4-FFF2-40B4-BE49-F238E27FC236}">
                <a16:creationId xmlns:a16="http://schemas.microsoft.com/office/drawing/2014/main" id="{2727E5D6-DEF6-40BB-1973-080500C67C90}"/>
              </a:ext>
            </a:extLst>
          </p:cNvPr>
          <p:cNvSpPr/>
          <p:nvPr/>
        </p:nvSpPr>
        <p:spPr>
          <a:xfrm>
            <a:off x="10820158" y="5516556"/>
            <a:ext cx="6179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7" name="Shape 155">
            <a:extLst>
              <a:ext uri="{FF2B5EF4-FFF2-40B4-BE49-F238E27FC236}">
                <a16:creationId xmlns:a16="http://schemas.microsoft.com/office/drawing/2014/main" id="{21FC0A04-7D1B-4209-D135-DF5A1E28E78F}"/>
              </a:ext>
            </a:extLst>
          </p:cNvPr>
          <p:cNvSpPr/>
          <p:nvPr/>
        </p:nvSpPr>
        <p:spPr>
          <a:xfrm>
            <a:off x="11429407" y="558854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8" name="Shape 156">
            <a:extLst>
              <a:ext uri="{FF2B5EF4-FFF2-40B4-BE49-F238E27FC236}">
                <a16:creationId xmlns:a16="http://schemas.microsoft.com/office/drawing/2014/main" id="{2C430513-DB0A-F1D3-153C-0B48A8FF63EF}"/>
              </a:ext>
            </a:extLst>
          </p:cNvPr>
          <p:cNvSpPr/>
          <p:nvPr/>
        </p:nvSpPr>
        <p:spPr>
          <a:xfrm>
            <a:off x="10881953" y="5588540"/>
            <a:ext cx="6549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9" name="Shape 157">
            <a:extLst>
              <a:ext uri="{FF2B5EF4-FFF2-40B4-BE49-F238E27FC236}">
                <a16:creationId xmlns:a16="http://schemas.microsoft.com/office/drawing/2014/main" id="{904D2175-ED93-3F37-B93D-5407D95A6CE5}"/>
              </a:ext>
            </a:extLst>
          </p:cNvPr>
          <p:cNvSpPr/>
          <p:nvPr/>
        </p:nvSpPr>
        <p:spPr>
          <a:xfrm>
            <a:off x="11363910" y="566052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0" name="Shape 158">
            <a:extLst>
              <a:ext uri="{FF2B5EF4-FFF2-40B4-BE49-F238E27FC236}">
                <a16:creationId xmlns:a16="http://schemas.microsoft.com/office/drawing/2014/main" id="{4622973F-F421-54B7-B7F3-03D057F594EB}"/>
              </a:ext>
            </a:extLst>
          </p:cNvPr>
          <p:cNvSpPr/>
          <p:nvPr/>
        </p:nvSpPr>
        <p:spPr>
          <a:xfrm>
            <a:off x="10947450" y="5660525"/>
            <a:ext cx="683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1" name="Shape 159">
            <a:extLst>
              <a:ext uri="{FF2B5EF4-FFF2-40B4-BE49-F238E27FC236}">
                <a16:creationId xmlns:a16="http://schemas.microsoft.com/office/drawing/2014/main" id="{54E93030-CBA5-C056-5938-9FE618396C64}"/>
              </a:ext>
            </a:extLst>
          </p:cNvPr>
          <p:cNvSpPr/>
          <p:nvPr/>
        </p:nvSpPr>
        <p:spPr>
          <a:xfrm>
            <a:off x="11295594" y="5732510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2" name="Shape 160">
            <a:extLst>
              <a:ext uri="{FF2B5EF4-FFF2-40B4-BE49-F238E27FC236}">
                <a16:creationId xmlns:a16="http://schemas.microsoft.com/office/drawing/2014/main" id="{A3EEDB94-89F1-16E4-E19B-B3A4DE9B5AB7}"/>
              </a:ext>
            </a:extLst>
          </p:cNvPr>
          <p:cNvSpPr/>
          <p:nvPr/>
        </p:nvSpPr>
        <p:spPr>
          <a:xfrm>
            <a:off x="11015766" y="5732510"/>
            <a:ext cx="70208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3" name="Shape 161">
            <a:extLst>
              <a:ext uri="{FF2B5EF4-FFF2-40B4-BE49-F238E27FC236}">
                <a16:creationId xmlns:a16="http://schemas.microsoft.com/office/drawing/2014/main" id="{FE1FEFCA-6E63-165F-AC45-4950FD0F0BA6}"/>
              </a:ext>
            </a:extLst>
          </p:cNvPr>
          <p:cNvSpPr/>
          <p:nvPr/>
        </p:nvSpPr>
        <p:spPr>
          <a:xfrm>
            <a:off x="11225386" y="580449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4" name="Shape 162">
            <a:extLst>
              <a:ext uri="{FF2B5EF4-FFF2-40B4-BE49-F238E27FC236}">
                <a16:creationId xmlns:a16="http://schemas.microsoft.com/office/drawing/2014/main" id="{E0B26CD0-D5BA-D64A-A261-626F41B56D1B}"/>
              </a:ext>
            </a:extLst>
          </p:cNvPr>
          <p:cNvSpPr/>
          <p:nvPr/>
        </p:nvSpPr>
        <p:spPr>
          <a:xfrm>
            <a:off x="11085974" y="5804494"/>
            <a:ext cx="71151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5" name="Shape 163">
            <a:extLst>
              <a:ext uri="{FF2B5EF4-FFF2-40B4-BE49-F238E27FC236}">
                <a16:creationId xmlns:a16="http://schemas.microsoft.com/office/drawing/2014/main" id="{D7C987E9-74CD-3730-8C98-7B4EC5F6BE83}"/>
              </a:ext>
            </a:extLst>
          </p:cNvPr>
          <p:cNvSpPr/>
          <p:nvPr/>
        </p:nvSpPr>
        <p:spPr>
          <a:xfrm>
            <a:off x="11154235" y="587647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6" name="Shape 164">
            <a:extLst>
              <a:ext uri="{FF2B5EF4-FFF2-40B4-BE49-F238E27FC236}">
                <a16:creationId xmlns:a16="http://schemas.microsoft.com/office/drawing/2014/main" id="{FF7F2178-5E1E-B08F-3AD5-D924FCE09734}"/>
              </a:ext>
            </a:extLst>
          </p:cNvPr>
          <p:cNvSpPr/>
          <p:nvPr/>
        </p:nvSpPr>
        <p:spPr>
          <a:xfrm>
            <a:off x="11157125" y="5876479"/>
            <a:ext cx="71132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7" name="Shape 165">
            <a:extLst>
              <a:ext uri="{FF2B5EF4-FFF2-40B4-BE49-F238E27FC236}">
                <a16:creationId xmlns:a16="http://schemas.microsoft.com/office/drawing/2014/main" id="{427FC0D9-0707-03FA-1A8A-A1188E1FF2B6}"/>
              </a:ext>
            </a:extLst>
          </p:cNvPr>
          <p:cNvSpPr/>
          <p:nvPr/>
        </p:nvSpPr>
        <p:spPr>
          <a:xfrm>
            <a:off x="11083103" y="5948464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8" name="Shape 166">
            <a:extLst>
              <a:ext uri="{FF2B5EF4-FFF2-40B4-BE49-F238E27FC236}">
                <a16:creationId xmlns:a16="http://schemas.microsoft.com/office/drawing/2014/main" id="{70E241B2-A406-A197-FCC0-D957F0EA4F7E}"/>
              </a:ext>
            </a:extLst>
          </p:cNvPr>
          <p:cNvSpPr/>
          <p:nvPr/>
        </p:nvSpPr>
        <p:spPr>
          <a:xfrm>
            <a:off x="11228257" y="5948464"/>
            <a:ext cx="7015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9" name="Shape 167">
            <a:extLst>
              <a:ext uri="{FF2B5EF4-FFF2-40B4-BE49-F238E27FC236}">
                <a16:creationId xmlns:a16="http://schemas.microsoft.com/office/drawing/2014/main" id="{CDC7CAA7-B44D-413C-EF99-FEDC4906812F}"/>
              </a:ext>
            </a:extLst>
          </p:cNvPr>
          <p:cNvSpPr/>
          <p:nvPr/>
        </p:nvSpPr>
        <p:spPr>
          <a:xfrm>
            <a:off x="11012953" y="6020449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0" name="Shape 168">
            <a:extLst>
              <a:ext uri="{FF2B5EF4-FFF2-40B4-BE49-F238E27FC236}">
                <a16:creationId xmlns:a16="http://schemas.microsoft.com/office/drawing/2014/main" id="{BB224215-B219-8A05-5773-C8A929F6434E}"/>
              </a:ext>
            </a:extLst>
          </p:cNvPr>
          <p:cNvSpPr/>
          <p:nvPr/>
        </p:nvSpPr>
        <p:spPr>
          <a:xfrm>
            <a:off x="11298407" y="6020449"/>
            <a:ext cx="68219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1" name="Shape 169">
            <a:extLst>
              <a:ext uri="{FF2B5EF4-FFF2-40B4-BE49-F238E27FC236}">
                <a16:creationId xmlns:a16="http://schemas.microsoft.com/office/drawing/2014/main" id="{B3489D9E-42FB-1042-D944-9FE0F3698AE2}"/>
              </a:ext>
            </a:extLst>
          </p:cNvPr>
          <p:cNvSpPr/>
          <p:nvPr/>
        </p:nvSpPr>
        <p:spPr>
          <a:xfrm>
            <a:off x="10944734" y="609243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2" name="Shape 170">
            <a:extLst>
              <a:ext uri="{FF2B5EF4-FFF2-40B4-BE49-F238E27FC236}">
                <a16:creationId xmlns:a16="http://schemas.microsoft.com/office/drawing/2014/main" id="{8711BBB7-208D-81A5-AEAD-48006AD84826}"/>
              </a:ext>
            </a:extLst>
          </p:cNvPr>
          <p:cNvSpPr/>
          <p:nvPr/>
        </p:nvSpPr>
        <p:spPr>
          <a:xfrm>
            <a:off x="11366626" y="6092433"/>
            <a:ext cx="6536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3" name="Shape 171">
            <a:extLst>
              <a:ext uri="{FF2B5EF4-FFF2-40B4-BE49-F238E27FC236}">
                <a16:creationId xmlns:a16="http://schemas.microsoft.com/office/drawing/2014/main" id="{450801EF-4000-0EF8-7AA9-A203A9C4330D}"/>
              </a:ext>
            </a:extLst>
          </p:cNvPr>
          <p:cNvSpPr/>
          <p:nvPr/>
        </p:nvSpPr>
        <p:spPr>
          <a:xfrm>
            <a:off x="10879370" y="6164418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4" name="Shape 172">
            <a:extLst>
              <a:ext uri="{FF2B5EF4-FFF2-40B4-BE49-F238E27FC236}">
                <a16:creationId xmlns:a16="http://schemas.microsoft.com/office/drawing/2014/main" id="{A355336D-5CD4-F163-2D87-4C1BB4FD580B}"/>
              </a:ext>
            </a:extLst>
          </p:cNvPr>
          <p:cNvSpPr/>
          <p:nvPr/>
        </p:nvSpPr>
        <p:spPr>
          <a:xfrm>
            <a:off x="11431990" y="6164418"/>
            <a:ext cx="6162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5" name="Shape 173">
            <a:extLst>
              <a:ext uri="{FF2B5EF4-FFF2-40B4-BE49-F238E27FC236}">
                <a16:creationId xmlns:a16="http://schemas.microsoft.com/office/drawing/2014/main" id="{67416B7F-4CA3-FE94-1364-AD743E2B2981}"/>
              </a:ext>
            </a:extLst>
          </p:cNvPr>
          <p:cNvSpPr/>
          <p:nvPr/>
        </p:nvSpPr>
        <p:spPr>
          <a:xfrm>
            <a:off x="10817743" y="6236403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6" name="Shape 174">
            <a:extLst>
              <a:ext uri="{FF2B5EF4-FFF2-40B4-BE49-F238E27FC236}">
                <a16:creationId xmlns:a16="http://schemas.microsoft.com/office/drawing/2014/main" id="{BFE7E2D0-618F-2AC5-BF90-D40D59402856}"/>
              </a:ext>
            </a:extLst>
          </p:cNvPr>
          <p:cNvSpPr/>
          <p:nvPr/>
        </p:nvSpPr>
        <p:spPr>
          <a:xfrm>
            <a:off x="11493617" y="6236403"/>
            <a:ext cx="5705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7" name="Shape 175">
            <a:extLst>
              <a:ext uri="{FF2B5EF4-FFF2-40B4-BE49-F238E27FC236}">
                <a16:creationId xmlns:a16="http://schemas.microsoft.com/office/drawing/2014/main" id="{221901E1-82F2-249F-AACC-0DB826C99166}"/>
              </a:ext>
            </a:extLst>
          </p:cNvPr>
          <p:cNvSpPr/>
          <p:nvPr/>
        </p:nvSpPr>
        <p:spPr>
          <a:xfrm>
            <a:off x="10760690" y="630838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8" name="Shape 176">
            <a:extLst>
              <a:ext uri="{FF2B5EF4-FFF2-40B4-BE49-F238E27FC236}">
                <a16:creationId xmlns:a16="http://schemas.microsoft.com/office/drawing/2014/main" id="{8E9CE90B-498E-B618-4E2B-DF328E109CBB}"/>
              </a:ext>
            </a:extLst>
          </p:cNvPr>
          <p:cNvSpPr/>
          <p:nvPr/>
        </p:nvSpPr>
        <p:spPr>
          <a:xfrm>
            <a:off x="11550670" y="6308387"/>
            <a:ext cx="5171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9" name="Shape 177">
            <a:extLst>
              <a:ext uri="{FF2B5EF4-FFF2-40B4-BE49-F238E27FC236}">
                <a16:creationId xmlns:a16="http://schemas.microsoft.com/office/drawing/2014/main" id="{662F8B36-535F-A292-A28B-C4088512264C}"/>
              </a:ext>
            </a:extLst>
          </p:cNvPr>
          <p:cNvSpPr/>
          <p:nvPr/>
        </p:nvSpPr>
        <p:spPr>
          <a:xfrm>
            <a:off x="10708980" y="6380372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0" name="Shape 178">
            <a:extLst>
              <a:ext uri="{FF2B5EF4-FFF2-40B4-BE49-F238E27FC236}">
                <a16:creationId xmlns:a16="http://schemas.microsoft.com/office/drawing/2014/main" id="{388375D2-F740-8348-F352-47829A6B3EA7}"/>
              </a:ext>
            </a:extLst>
          </p:cNvPr>
          <p:cNvSpPr/>
          <p:nvPr/>
        </p:nvSpPr>
        <p:spPr>
          <a:xfrm>
            <a:off x="11602380" y="6380372"/>
            <a:ext cx="45666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1" name="Shape 179">
            <a:extLst>
              <a:ext uri="{FF2B5EF4-FFF2-40B4-BE49-F238E27FC236}">
                <a16:creationId xmlns:a16="http://schemas.microsoft.com/office/drawing/2014/main" id="{AD8DA457-694E-22AC-2797-18294B574E15}"/>
              </a:ext>
            </a:extLst>
          </p:cNvPr>
          <p:cNvSpPr/>
          <p:nvPr/>
        </p:nvSpPr>
        <p:spPr>
          <a:xfrm>
            <a:off x="10663314" y="6452357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2" name="Shape 180">
            <a:extLst>
              <a:ext uri="{FF2B5EF4-FFF2-40B4-BE49-F238E27FC236}">
                <a16:creationId xmlns:a16="http://schemas.microsoft.com/office/drawing/2014/main" id="{56D201CF-F665-E736-B776-931418D2724E}"/>
              </a:ext>
            </a:extLst>
          </p:cNvPr>
          <p:cNvSpPr/>
          <p:nvPr/>
        </p:nvSpPr>
        <p:spPr>
          <a:xfrm>
            <a:off x="11648046" y="6452357"/>
            <a:ext cx="39004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3" name="Shape 181">
            <a:extLst>
              <a:ext uri="{FF2B5EF4-FFF2-40B4-BE49-F238E27FC236}">
                <a16:creationId xmlns:a16="http://schemas.microsoft.com/office/drawing/2014/main" id="{CB3DBCEA-D2D4-E7E5-7376-D05E0A60BA1F}"/>
              </a:ext>
            </a:extLst>
          </p:cNvPr>
          <p:cNvSpPr/>
          <p:nvPr/>
        </p:nvSpPr>
        <p:spPr>
          <a:xfrm>
            <a:off x="10624310" y="652434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4" name="Shape 182">
            <a:extLst>
              <a:ext uri="{FF2B5EF4-FFF2-40B4-BE49-F238E27FC236}">
                <a16:creationId xmlns:a16="http://schemas.microsoft.com/office/drawing/2014/main" id="{11E693EF-AA14-B26B-A83E-B2FBC8EE7295}"/>
              </a:ext>
            </a:extLst>
          </p:cNvPr>
          <p:cNvSpPr/>
          <p:nvPr/>
        </p:nvSpPr>
        <p:spPr>
          <a:xfrm>
            <a:off x="11687050" y="6524341"/>
            <a:ext cx="3181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5" name="Shape 183">
            <a:extLst>
              <a:ext uri="{FF2B5EF4-FFF2-40B4-BE49-F238E27FC236}">
                <a16:creationId xmlns:a16="http://schemas.microsoft.com/office/drawing/2014/main" id="{7D2F3796-228D-44F8-64C5-1BB4F59EE83B}"/>
              </a:ext>
            </a:extLst>
          </p:cNvPr>
          <p:cNvSpPr/>
          <p:nvPr/>
        </p:nvSpPr>
        <p:spPr>
          <a:xfrm>
            <a:off x="10592496" y="6596326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6" name="Shape 184">
            <a:extLst>
              <a:ext uri="{FF2B5EF4-FFF2-40B4-BE49-F238E27FC236}">
                <a16:creationId xmlns:a16="http://schemas.microsoft.com/office/drawing/2014/main" id="{DB0918E3-2449-C003-EAB8-8346391311AF}"/>
              </a:ext>
            </a:extLst>
          </p:cNvPr>
          <p:cNvSpPr/>
          <p:nvPr/>
        </p:nvSpPr>
        <p:spPr>
          <a:xfrm>
            <a:off x="11718864" y="6596326"/>
            <a:ext cx="24195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7" name="Shape 185">
            <a:extLst>
              <a:ext uri="{FF2B5EF4-FFF2-40B4-BE49-F238E27FC236}">
                <a16:creationId xmlns:a16="http://schemas.microsoft.com/office/drawing/2014/main" id="{AD1B4D53-4775-D4B0-402A-C4586EC445DB}"/>
              </a:ext>
            </a:extLst>
          </p:cNvPr>
          <p:cNvSpPr/>
          <p:nvPr/>
        </p:nvSpPr>
        <p:spPr>
          <a:xfrm>
            <a:off x="10568301" y="6668311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8" name="Shape 186">
            <a:extLst>
              <a:ext uri="{FF2B5EF4-FFF2-40B4-BE49-F238E27FC236}">
                <a16:creationId xmlns:a16="http://schemas.microsoft.com/office/drawing/2014/main" id="{C000D4DC-BDCA-BD9A-363B-456529F4629E}"/>
              </a:ext>
            </a:extLst>
          </p:cNvPr>
          <p:cNvSpPr/>
          <p:nvPr/>
        </p:nvSpPr>
        <p:spPr>
          <a:xfrm>
            <a:off x="11743059" y="6668311"/>
            <a:ext cx="16247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9" name="Shape 187">
            <a:extLst>
              <a:ext uri="{FF2B5EF4-FFF2-40B4-BE49-F238E27FC236}">
                <a16:creationId xmlns:a16="http://schemas.microsoft.com/office/drawing/2014/main" id="{ED554D07-EA4E-5F34-DAE0-90411BC6DAA9}"/>
              </a:ext>
            </a:extLst>
          </p:cNvPr>
          <p:cNvSpPr/>
          <p:nvPr/>
        </p:nvSpPr>
        <p:spPr>
          <a:xfrm>
            <a:off x="10552054" y="6740295"/>
            <a:ext cx="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0" name="Shape 188">
            <a:extLst>
              <a:ext uri="{FF2B5EF4-FFF2-40B4-BE49-F238E27FC236}">
                <a16:creationId xmlns:a16="http://schemas.microsoft.com/office/drawing/2014/main" id="{569FB7AA-8BB3-5217-8D18-CA8E1597BE17}"/>
              </a:ext>
            </a:extLst>
          </p:cNvPr>
          <p:cNvSpPr/>
          <p:nvPr/>
        </p:nvSpPr>
        <p:spPr>
          <a:xfrm>
            <a:off x="11759306" y="6740295"/>
            <a:ext cx="8080" cy="71985"/>
          </a:xfrm>
          <a:prstGeom prst="line">
            <a:avLst/>
          </a:prstGeom>
          <a:noFill/>
          <a:ln w="10160">
            <a:solidFill>
              <a:srgbClr val="8FC9BD">
                <a:alpha val="1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1" name="Shape 189">
            <a:extLst>
              <a:ext uri="{FF2B5EF4-FFF2-40B4-BE49-F238E27FC236}">
                <a16:creationId xmlns:a16="http://schemas.microsoft.com/office/drawing/2014/main" id="{80624C8F-A4F1-B70A-E4D9-D76F02912D92}"/>
              </a:ext>
            </a:extLst>
          </p:cNvPr>
          <p:cNvSpPr/>
          <p:nvPr/>
        </p:nvSpPr>
        <p:spPr>
          <a:xfrm>
            <a:off x="11236956" y="12801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2" name="Shape 190">
            <a:extLst>
              <a:ext uri="{FF2B5EF4-FFF2-40B4-BE49-F238E27FC236}">
                <a16:creationId xmlns:a16="http://schemas.microsoft.com/office/drawing/2014/main" id="{8FEB75FC-9AE3-8E68-157D-C1A32FD3C7D7}"/>
              </a:ext>
            </a:extLst>
          </p:cNvPr>
          <p:cNvSpPr/>
          <p:nvPr/>
        </p:nvSpPr>
        <p:spPr>
          <a:xfrm>
            <a:off x="11454786" y="36118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3" name="Shape 191">
            <a:extLst>
              <a:ext uri="{FF2B5EF4-FFF2-40B4-BE49-F238E27FC236}">
                <a16:creationId xmlns:a16="http://schemas.microsoft.com/office/drawing/2014/main" id="{BCAED2CC-C902-02C8-DBB4-AE5D315F034D}"/>
              </a:ext>
            </a:extLst>
          </p:cNvPr>
          <p:cNvSpPr/>
          <p:nvPr/>
        </p:nvSpPr>
        <p:spPr>
          <a:xfrm>
            <a:off x="11630607" y="59436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4" name="Shape 192">
            <a:extLst>
              <a:ext uri="{FF2B5EF4-FFF2-40B4-BE49-F238E27FC236}">
                <a16:creationId xmlns:a16="http://schemas.microsoft.com/office/drawing/2014/main" id="{8E149EDC-205E-45D0-DE2B-2E17789933A5}"/>
              </a:ext>
            </a:extLst>
          </p:cNvPr>
          <p:cNvSpPr/>
          <p:nvPr/>
        </p:nvSpPr>
        <p:spPr>
          <a:xfrm>
            <a:off x="11739726" y="82753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5" name="Shape 193">
            <a:extLst>
              <a:ext uri="{FF2B5EF4-FFF2-40B4-BE49-F238E27FC236}">
                <a16:creationId xmlns:a16="http://schemas.microsoft.com/office/drawing/2014/main" id="{377F6707-FCFA-0C40-0FBD-B08B9DEE568A}"/>
              </a:ext>
            </a:extLst>
          </p:cNvPr>
          <p:cNvSpPr/>
          <p:nvPr/>
        </p:nvSpPr>
        <p:spPr>
          <a:xfrm>
            <a:off x="11766818" y="106070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6" name="Shape 194">
            <a:extLst>
              <a:ext uri="{FF2B5EF4-FFF2-40B4-BE49-F238E27FC236}">
                <a16:creationId xmlns:a16="http://schemas.microsoft.com/office/drawing/2014/main" id="{AFD34D8A-685E-20EB-9633-1559DEA06BF9}"/>
              </a:ext>
            </a:extLst>
          </p:cNvPr>
          <p:cNvSpPr/>
          <p:nvPr/>
        </p:nvSpPr>
        <p:spPr>
          <a:xfrm>
            <a:off x="11708077" y="129387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7" name="Shape 195">
            <a:extLst>
              <a:ext uri="{FF2B5EF4-FFF2-40B4-BE49-F238E27FC236}">
                <a16:creationId xmlns:a16="http://schemas.microsoft.com/office/drawing/2014/main" id="{0E5074B3-9D85-AF6D-E6B1-2B71B00350D6}"/>
              </a:ext>
            </a:extLst>
          </p:cNvPr>
          <p:cNvSpPr/>
          <p:nvPr/>
        </p:nvSpPr>
        <p:spPr>
          <a:xfrm>
            <a:off x="11571754" y="152704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8" name="Shape 196">
            <a:extLst>
              <a:ext uri="{FF2B5EF4-FFF2-40B4-BE49-F238E27FC236}">
                <a16:creationId xmlns:a16="http://schemas.microsoft.com/office/drawing/2014/main" id="{C24C1E39-D11C-8620-800F-6885B6CD2DE3}"/>
              </a:ext>
            </a:extLst>
          </p:cNvPr>
          <p:cNvSpPr/>
          <p:nvPr/>
        </p:nvSpPr>
        <p:spPr>
          <a:xfrm>
            <a:off x="11376994" y="176022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9" name="Shape 197">
            <a:extLst>
              <a:ext uri="{FF2B5EF4-FFF2-40B4-BE49-F238E27FC236}">
                <a16:creationId xmlns:a16="http://schemas.microsoft.com/office/drawing/2014/main" id="{72586E85-DF43-51E7-49EE-316148A8D125}"/>
              </a:ext>
            </a:extLst>
          </p:cNvPr>
          <p:cNvSpPr/>
          <p:nvPr/>
        </p:nvSpPr>
        <p:spPr>
          <a:xfrm>
            <a:off x="11151151" y="1993392"/>
            <a:ext cx="9057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0" name="Shape 198">
            <a:extLst>
              <a:ext uri="{FF2B5EF4-FFF2-40B4-BE49-F238E27FC236}">
                <a16:creationId xmlns:a16="http://schemas.microsoft.com/office/drawing/2014/main" id="{AB099700-3F31-3943-FD54-ABED02368EFE}"/>
              </a:ext>
            </a:extLst>
          </p:cNvPr>
          <p:cNvSpPr/>
          <p:nvPr/>
        </p:nvSpPr>
        <p:spPr>
          <a:xfrm>
            <a:off x="10925945" y="2226564"/>
            <a:ext cx="45947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1" name="Shape 199">
            <a:extLst>
              <a:ext uri="{FF2B5EF4-FFF2-40B4-BE49-F238E27FC236}">
                <a16:creationId xmlns:a16="http://schemas.microsoft.com/office/drawing/2014/main" id="{6225613A-8E41-05BE-6B10-1115495E56D5}"/>
              </a:ext>
            </a:extLst>
          </p:cNvPr>
          <p:cNvSpPr/>
          <p:nvPr/>
        </p:nvSpPr>
        <p:spPr>
          <a:xfrm>
            <a:off x="10733004" y="2459736"/>
            <a:ext cx="84535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2" name="Shape 200">
            <a:extLst>
              <a:ext uri="{FF2B5EF4-FFF2-40B4-BE49-F238E27FC236}">
                <a16:creationId xmlns:a16="http://schemas.microsoft.com/office/drawing/2014/main" id="{408382D2-92CA-102E-2E3B-82BF1092F921}"/>
              </a:ext>
            </a:extLst>
          </p:cNvPr>
          <p:cNvSpPr/>
          <p:nvPr/>
        </p:nvSpPr>
        <p:spPr>
          <a:xfrm>
            <a:off x="10599426" y="2692908"/>
            <a:ext cx="1112507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3" name="Shape 201">
            <a:extLst>
              <a:ext uri="{FF2B5EF4-FFF2-40B4-BE49-F238E27FC236}">
                <a16:creationId xmlns:a16="http://schemas.microsoft.com/office/drawing/2014/main" id="{7C1A2423-4552-2A71-E294-7A97E0D5F915}"/>
              </a:ext>
            </a:extLst>
          </p:cNvPr>
          <p:cNvSpPr/>
          <p:nvPr/>
        </p:nvSpPr>
        <p:spPr>
          <a:xfrm>
            <a:off x="10543973" y="2926080"/>
            <a:ext cx="1223413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4" name="Shape 202">
            <a:extLst>
              <a:ext uri="{FF2B5EF4-FFF2-40B4-BE49-F238E27FC236}">
                <a16:creationId xmlns:a16="http://schemas.microsoft.com/office/drawing/2014/main" id="{225D5663-EB9F-83CA-941C-2D243573E969}"/>
              </a:ext>
            </a:extLst>
          </p:cNvPr>
          <p:cNvSpPr/>
          <p:nvPr/>
        </p:nvSpPr>
        <p:spPr>
          <a:xfrm>
            <a:off x="10574432" y="3159252"/>
            <a:ext cx="1162495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5" name="Shape 203">
            <a:extLst>
              <a:ext uri="{FF2B5EF4-FFF2-40B4-BE49-F238E27FC236}">
                <a16:creationId xmlns:a16="http://schemas.microsoft.com/office/drawing/2014/main" id="{F58B7959-3CCE-8046-B079-E268E427A5CB}"/>
              </a:ext>
            </a:extLst>
          </p:cNvPr>
          <p:cNvSpPr/>
          <p:nvPr/>
        </p:nvSpPr>
        <p:spPr>
          <a:xfrm>
            <a:off x="10686526" y="3392424"/>
            <a:ext cx="938308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6" name="Shape 204">
            <a:extLst>
              <a:ext uri="{FF2B5EF4-FFF2-40B4-BE49-F238E27FC236}">
                <a16:creationId xmlns:a16="http://schemas.microsoft.com/office/drawing/2014/main" id="{1DE73D31-A6C3-E3DC-A977-4614164F681E}"/>
              </a:ext>
            </a:extLst>
          </p:cNvPr>
          <p:cNvSpPr/>
          <p:nvPr/>
        </p:nvSpPr>
        <p:spPr>
          <a:xfrm>
            <a:off x="10864511" y="3625596"/>
            <a:ext cx="582338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7" name="Shape 205">
            <a:extLst>
              <a:ext uri="{FF2B5EF4-FFF2-40B4-BE49-F238E27FC236}">
                <a16:creationId xmlns:a16="http://schemas.microsoft.com/office/drawing/2014/main" id="{0D2522BA-D53D-AB6E-C517-7E2CC7CBCD24}"/>
              </a:ext>
            </a:extLst>
          </p:cNvPr>
          <p:cNvSpPr/>
          <p:nvPr/>
        </p:nvSpPr>
        <p:spPr>
          <a:xfrm>
            <a:off x="11083390" y="3858768"/>
            <a:ext cx="14458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8" name="Shape 206">
            <a:extLst>
              <a:ext uri="{FF2B5EF4-FFF2-40B4-BE49-F238E27FC236}">
                <a16:creationId xmlns:a16="http://schemas.microsoft.com/office/drawing/2014/main" id="{531797EC-38D3-03EB-42B3-12FC0B1243DE}"/>
              </a:ext>
            </a:extLst>
          </p:cNvPr>
          <p:cNvSpPr/>
          <p:nvPr/>
        </p:nvSpPr>
        <p:spPr>
          <a:xfrm>
            <a:off x="11312422" y="409194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9" name="Shape 207">
            <a:extLst>
              <a:ext uri="{FF2B5EF4-FFF2-40B4-BE49-F238E27FC236}">
                <a16:creationId xmlns:a16="http://schemas.microsoft.com/office/drawing/2014/main" id="{34023BA1-9FCD-D8A4-31C8-1086746F1F93}"/>
              </a:ext>
            </a:extLst>
          </p:cNvPr>
          <p:cNvSpPr/>
          <p:nvPr/>
        </p:nvSpPr>
        <p:spPr>
          <a:xfrm>
            <a:off x="11519439" y="432511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0" name="Shape 208">
            <a:extLst>
              <a:ext uri="{FF2B5EF4-FFF2-40B4-BE49-F238E27FC236}">
                <a16:creationId xmlns:a16="http://schemas.microsoft.com/office/drawing/2014/main" id="{F948299B-8A69-985A-49FA-7520602BB5D6}"/>
              </a:ext>
            </a:extLst>
          </p:cNvPr>
          <p:cNvSpPr/>
          <p:nvPr/>
        </p:nvSpPr>
        <p:spPr>
          <a:xfrm>
            <a:off x="11675368" y="455828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1" name="Shape 209">
            <a:extLst>
              <a:ext uri="{FF2B5EF4-FFF2-40B4-BE49-F238E27FC236}">
                <a16:creationId xmlns:a16="http://schemas.microsoft.com/office/drawing/2014/main" id="{A99F68EA-1E94-3A76-FAC6-EE9D811EAAD3}"/>
              </a:ext>
            </a:extLst>
          </p:cNvPr>
          <p:cNvSpPr/>
          <p:nvPr/>
        </p:nvSpPr>
        <p:spPr>
          <a:xfrm>
            <a:off x="11758308" y="4791456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2" name="Shape 210">
            <a:extLst>
              <a:ext uri="{FF2B5EF4-FFF2-40B4-BE49-F238E27FC236}">
                <a16:creationId xmlns:a16="http://schemas.microsoft.com/office/drawing/2014/main" id="{460981B2-A848-6ADF-9776-D945FC83A7E9}"/>
              </a:ext>
            </a:extLst>
          </p:cNvPr>
          <p:cNvSpPr/>
          <p:nvPr/>
        </p:nvSpPr>
        <p:spPr>
          <a:xfrm>
            <a:off x="11756611" y="5024628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3" name="Shape 211">
            <a:extLst>
              <a:ext uri="{FF2B5EF4-FFF2-40B4-BE49-F238E27FC236}">
                <a16:creationId xmlns:a16="http://schemas.microsoft.com/office/drawing/2014/main" id="{13ACBE50-3029-7C53-B291-9E71EB7EA0FA}"/>
              </a:ext>
            </a:extLst>
          </p:cNvPr>
          <p:cNvSpPr/>
          <p:nvPr/>
        </p:nvSpPr>
        <p:spPr>
          <a:xfrm>
            <a:off x="11670515" y="5257800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4" name="Shape 212">
            <a:extLst>
              <a:ext uri="{FF2B5EF4-FFF2-40B4-BE49-F238E27FC236}">
                <a16:creationId xmlns:a16="http://schemas.microsoft.com/office/drawing/2014/main" id="{6A48A2D4-F9E6-04C8-A09A-CAB16DBF7FAA}"/>
              </a:ext>
            </a:extLst>
          </p:cNvPr>
          <p:cNvSpPr/>
          <p:nvPr/>
        </p:nvSpPr>
        <p:spPr>
          <a:xfrm>
            <a:off x="11512112" y="5490972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5" name="Shape 213">
            <a:extLst>
              <a:ext uri="{FF2B5EF4-FFF2-40B4-BE49-F238E27FC236}">
                <a16:creationId xmlns:a16="http://schemas.microsoft.com/office/drawing/2014/main" id="{AC01293B-181D-A680-1BB0-3C2A4BCCE4F8}"/>
              </a:ext>
            </a:extLst>
          </p:cNvPr>
          <p:cNvSpPr/>
          <p:nvPr/>
        </p:nvSpPr>
        <p:spPr>
          <a:xfrm>
            <a:off x="11303649" y="5724144"/>
            <a:ext cx="0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6" name="Shape 214">
            <a:extLst>
              <a:ext uri="{FF2B5EF4-FFF2-40B4-BE49-F238E27FC236}">
                <a16:creationId xmlns:a16="http://schemas.microsoft.com/office/drawing/2014/main" id="{7992A16B-33D5-6D97-F103-156E1F0B660E}"/>
              </a:ext>
            </a:extLst>
          </p:cNvPr>
          <p:cNvSpPr/>
          <p:nvPr/>
        </p:nvSpPr>
        <p:spPr>
          <a:xfrm>
            <a:off x="11074404" y="5957316"/>
            <a:ext cx="16255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7" name="Shape 215">
            <a:extLst>
              <a:ext uri="{FF2B5EF4-FFF2-40B4-BE49-F238E27FC236}">
                <a16:creationId xmlns:a16="http://schemas.microsoft.com/office/drawing/2014/main" id="{FDE719EB-1786-DBB5-6652-24DF47C8EA1E}"/>
              </a:ext>
            </a:extLst>
          </p:cNvPr>
          <p:cNvSpPr/>
          <p:nvPr/>
        </p:nvSpPr>
        <p:spPr>
          <a:xfrm>
            <a:off x="10856574" y="6190488"/>
            <a:ext cx="598212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8" name="Shape 216">
            <a:extLst>
              <a:ext uri="{FF2B5EF4-FFF2-40B4-BE49-F238E27FC236}">
                <a16:creationId xmlns:a16="http://schemas.microsoft.com/office/drawing/2014/main" id="{309C9B9A-5937-41A8-D195-48E32710D39A}"/>
              </a:ext>
            </a:extLst>
          </p:cNvPr>
          <p:cNvSpPr/>
          <p:nvPr/>
        </p:nvSpPr>
        <p:spPr>
          <a:xfrm>
            <a:off x="10680753" y="6423660"/>
            <a:ext cx="949854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9" name="Shape 217">
            <a:extLst>
              <a:ext uri="{FF2B5EF4-FFF2-40B4-BE49-F238E27FC236}">
                <a16:creationId xmlns:a16="http://schemas.microsoft.com/office/drawing/2014/main" id="{1E3E3565-6707-B67A-8652-8575D7C19CB2}"/>
              </a:ext>
            </a:extLst>
          </p:cNvPr>
          <p:cNvSpPr/>
          <p:nvPr/>
        </p:nvSpPr>
        <p:spPr>
          <a:xfrm>
            <a:off x="10571634" y="6656832"/>
            <a:ext cx="1168093" cy="0"/>
          </a:xfrm>
          <a:prstGeom prst="line">
            <a:avLst/>
          </a:prstGeom>
          <a:noFill/>
          <a:ln w="7620">
            <a:solidFill>
              <a:srgbClr val="8FC9BD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20" name="Image 0" descr="/mnt/data/celgen_assets/official_logo_full_on_white.png">
            <a:extLst>
              <a:ext uri="{FF2B5EF4-FFF2-40B4-BE49-F238E27FC236}">
                <a16:creationId xmlns:a16="http://schemas.microsoft.com/office/drawing/2014/main" id="{085F8060-28F5-25E8-D064-5A934658B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16" y="194339"/>
            <a:ext cx="2607014" cy="719847"/>
          </a:xfrm>
          <a:prstGeom prst="rect">
            <a:avLst/>
          </a:prstGeom>
        </p:spPr>
      </p:pic>
      <p:sp>
        <p:nvSpPr>
          <p:cNvPr id="222" name="Shape 219">
            <a:extLst>
              <a:ext uri="{FF2B5EF4-FFF2-40B4-BE49-F238E27FC236}">
                <a16:creationId xmlns:a16="http://schemas.microsoft.com/office/drawing/2014/main" id="{64DD1E9E-B625-3FC0-EFFB-3E93D9EECDDB}"/>
              </a:ext>
            </a:extLst>
          </p:cNvPr>
          <p:cNvSpPr/>
          <p:nvPr/>
        </p:nvSpPr>
        <p:spPr>
          <a:xfrm>
            <a:off x="3089973" y="178322"/>
            <a:ext cx="566928" cy="41148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3" name="Text 220">
            <a:extLst>
              <a:ext uri="{FF2B5EF4-FFF2-40B4-BE49-F238E27FC236}">
                <a16:creationId xmlns:a16="http://schemas.microsoft.com/office/drawing/2014/main" id="{94957C47-9FA3-8C03-7C04-CBB3CA535B2E}"/>
              </a:ext>
            </a:extLst>
          </p:cNvPr>
          <p:cNvSpPr/>
          <p:nvPr/>
        </p:nvSpPr>
        <p:spPr>
          <a:xfrm>
            <a:off x="3092226" y="334042"/>
            <a:ext cx="519379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3200" b="1" kern="0" spc="-5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TITLE</a:t>
            </a:r>
            <a:endParaRPr lang="en-US" sz="3200" dirty="0"/>
          </a:p>
        </p:txBody>
      </p:sp>
      <p:sp>
        <p:nvSpPr>
          <p:cNvPr id="224" name="Text 221">
            <a:extLst>
              <a:ext uri="{FF2B5EF4-FFF2-40B4-BE49-F238E27FC236}">
                <a16:creationId xmlns:a16="http://schemas.microsoft.com/office/drawing/2014/main" id="{DD279CFD-1A1C-A8EF-8AD2-F4C718D76990}"/>
              </a:ext>
            </a:extLst>
          </p:cNvPr>
          <p:cNvSpPr/>
          <p:nvPr/>
        </p:nvSpPr>
        <p:spPr>
          <a:xfrm>
            <a:off x="545102" y="1413429"/>
            <a:ext cx="523036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Optional subtitle or key message</a:t>
            </a:r>
            <a:endParaRPr lang="en-US" sz="1950" dirty="0"/>
          </a:p>
        </p:txBody>
      </p:sp>
      <p:sp>
        <p:nvSpPr>
          <p:cNvPr id="225" name="Shape 222">
            <a:extLst>
              <a:ext uri="{FF2B5EF4-FFF2-40B4-BE49-F238E27FC236}">
                <a16:creationId xmlns:a16="http://schemas.microsoft.com/office/drawing/2014/main" id="{6AAF416E-9C02-267D-BE82-B12A73F54F71}"/>
              </a:ext>
            </a:extLst>
          </p:cNvPr>
          <p:cNvSpPr/>
          <p:nvPr/>
        </p:nvSpPr>
        <p:spPr>
          <a:xfrm>
            <a:off x="505430" y="2203023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6" name="Text 223">
            <a:extLst>
              <a:ext uri="{FF2B5EF4-FFF2-40B4-BE49-F238E27FC236}">
                <a16:creationId xmlns:a16="http://schemas.microsoft.com/office/drawing/2014/main" id="{BFC17CA0-F5FB-2B2A-F068-184D7FB53286}"/>
              </a:ext>
            </a:extLst>
          </p:cNvPr>
          <p:cNvSpPr/>
          <p:nvPr/>
        </p:nvSpPr>
        <p:spPr>
          <a:xfrm>
            <a:off x="779750" y="2061291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1.</a:t>
            </a:r>
            <a:endParaRPr lang="en-US" sz="1425" dirty="0"/>
          </a:p>
        </p:txBody>
      </p:sp>
      <p:sp>
        <p:nvSpPr>
          <p:cNvPr id="227" name="Text 224">
            <a:extLst>
              <a:ext uri="{FF2B5EF4-FFF2-40B4-BE49-F238E27FC236}">
                <a16:creationId xmlns:a16="http://schemas.microsoft.com/office/drawing/2014/main" id="{E07C64FA-CE1B-D33D-8391-99E6417C3F49}"/>
              </a:ext>
            </a:extLst>
          </p:cNvPr>
          <p:cNvSpPr/>
          <p:nvPr/>
        </p:nvSpPr>
        <p:spPr>
          <a:xfrm>
            <a:off x="1941038" y="2061291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 finding or observation</a:t>
            </a:r>
            <a:endParaRPr lang="en-US" sz="1405" dirty="0"/>
          </a:p>
        </p:txBody>
      </p:sp>
      <p:sp>
        <p:nvSpPr>
          <p:cNvPr id="228" name="Shape 225">
            <a:extLst>
              <a:ext uri="{FF2B5EF4-FFF2-40B4-BE49-F238E27FC236}">
                <a16:creationId xmlns:a16="http://schemas.microsoft.com/office/drawing/2014/main" id="{4651EB2B-D873-9FC7-08DF-F809C5DFB44B}"/>
              </a:ext>
            </a:extLst>
          </p:cNvPr>
          <p:cNvSpPr/>
          <p:nvPr/>
        </p:nvSpPr>
        <p:spPr>
          <a:xfrm>
            <a:off x="505430" y="2852247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9" name="Text 226">
            <a:extLst>
              <a:ext uri="{FF2B5EF4-FFF2-40B4-BE49-F238E27FC236}">
                <a16:creationId xmlns:a16="http://schemas.microsoft.com/office/drawing/2014/main" id="{F381100A-0FA6-94E0-4F3B-D4ECB7A7683F}"/>
              </a:ext>
            </a:extLst>
          </p:cNvPr>
          <p:cNvSpPr/>
          <p:nvPr/>
        </p:nvSpPr>
        <p:spPr>
          <a:xfrm>
            <a:off x="779750" y="2710515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2.</a:t>
            </a:r>
            <a:endParaRPr lang="en-US" sz="1425" dirty="0"/>
          </a:p>
        </p:txBody>
      </p:sp>
      <p:sp>
        <p:nvSpPr>
          <p:cNvPr id="230" name="Text 227">
            <a:extLst>
              <a:ext uri="{FF2B5EF4-FFF2-40B4-BE49-F238E27FC236}">
                <a16:creationId xmlns:a16="http://schemas.microsoft.com/office/drawing/2014/main" id="{9E086E38-9E8D-5D29-86C0-6E4F72407C9B}"/>
              </a:ext>
            </a:extLst>
          </p:cNvPr>
          <p:cNvSpPr/>
          <p:nvPr/>
        </p:nvSpPr>
        <p:spPr>
          <a:xfrm>
            <a:off x="1941038" y="2710515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Relevant comparison or trend</a:t>
            </a:r>
            <a:endParaRPr lang="en-US" sz="1405" dirty="0"/>
          </a:p>
        </p:txBody>
      </p:sp>
      <p:sp>
        <p:nvSpPr>
          <p:cNvPr id="231" name="Shape 228">
            <a:extLst>
              <a:ext uri="{FF2B5EF4-FFF2-40B4-BE49-F238E27FC236}">
                <a16:creationId xmlns:a16="http://schemas.microsoft.com/office/drawing/2014/main" id="{CD43D351-7E06-1EF3-7BC2-74CE934B8C6F}"/>
              </a:ext>
            </a:extLst>
          </p:cNvPr>
          <p:cNvSpPr/>
          <p:nvPr/>
        </p:nvSpPr>
        <p:spPr>
          <a:xfrm>
            <a:off x="505430" y="3501471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2" name="Text 229">
            <a:extLst>
              <a:ext uri="{FF2B5EF4-FFF2-40B4-BE49-F238E27FC236}">
                <a16:creationId xmlns:a16="http://schemas.microsoft.com/office/drawing/2014/main" id="{3CA3A4D5-4AE2-7330-18C0-4B521130206A}"/>
              </a:ext>
            </a:extLst>
          </p:cNvPr>
          <p:cNvSpPr/>
          <p:nvPr/>
        </p:nvSpPr>
        <p:spPr>
          <a:xfrm>
            <a:off x="779750" y="3359739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3.</a:t>
            </a:r>
            <a:endParaRPr lang="en-US" sz="1425" dirty="0"/>
          </a:p>
        </p:txBody>
      </p:sp>
      <p:sp>
        <p:nvSpPr>
          <p:cNvPr id="233" name="Text 230">
            <a:extLst>
              <a:ext uri="{FF2B5EF4-FFF2-40B4-BE49-F238E27FC236}">
                <a16:creationId xmlns:a16="http://schemas.microsoft.com/office/drawing/2014/main" id="{F0C6E91E-A87E-7BCE-9A25-C1796E3B5DD8}"/>
              </a:ext>
            </a:extLst>
          </p:cNvPr>
          <p:cNvSpPr/>
          <p:nvPr/>
        </p:nvSpPr>
        <p:spPr>
          <a:xfrm>
            <a:off x="1941038" y="3359739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Interpretation or implication</a:t>
            </a:r>
            <a:endParaRPr lang="en-US" sz="1405" dirty="0"/>
          </a:p>
        </p:txBody>
      </p:sp>
      <p:sp>
        <p:nvSpPr>
          <p:cNvPr id="234" name="Shape 231">
            <a:extLst>
              <a:ext uri="{FF2B5EF4-FFF2-40B4-BE49-F238E27FC236}">
                <a16:creationId xmlns:a16="http://schemas.microsoft.com/office/drawing/2014/main" id="{9D8C24EF-A4BA-EE27-BEDD-87F8FF6DB6F4}"/>
              </a:ext>
            </a:extLst>
          </p:cNvPr>
          <p:cNvSpPr/>
          <p:nvPr/>
        </p:nvSpPr>
        <p:spPr>
          <a:xfrm>
            <a:off x="505430" y="4150695"/>
            <a:ext cx="64008" cy="64008"/>
          </a:xfrm>
          <a:prstGeom prst="ellipse">
            <a:avLst/>
          </a:prstGeom>
          <a:solidFill>
            <a:srgbClr val="37776A"/>
          </a:solidFill>
          <a:ln w="12700">
            <a:solidFill>
              <a:srgbClr val="3777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5" name="Text 232">
            <a:extLst>
              <a:ext uri="{FF2B5EF4-FFF2-40B4-BE49-F238E27FC236}">
                <a16:creationId xmlns:a16="http://schemas.microsoft.com/office/drawing/2014/main" id="{A57F57AA-2768-80D3-EB68-1C5CF106DB22}"/>
              </a:ext>
            </a:extLst>
          </p:cNvPr>
          <p:cNvSpPr/>
          <p:nvPr/>
        </p:nvSpPr>
        <p:spPr>
          <a:xfrm>
            <a:off x="779750" y="4008963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25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4.</a:t>
            </a:r>
            <a:endParaRPr lang="en-US" sz="1425" dirty="0"/>
          </a:p>
        </p:txBody>
      </p:sp>
      <p:sp>
        <p:nvSpPr>
          <p:cNvPr id="236" name="Text 233">
            <a:extLst>
              <a:ext uri="{FF2B5EF4-FFF2-40B4-BE49-F238E27FC236}">
                <a16:creationId xmlns:a16="http://schemas.microsoft.com/office/drawing/2014/main" id="{12A016C8-747E-1E39-D37F-95B45E7C96B6}"/>
              </a:ext>
            </a:extLst>
          </p:cNvPr>
          <p:cNvSpPr/>
          <p:nvPr/>
        </p:nvSpPr>
        <p:spPr>
          <a:xfrm>
            <a:off x="1941038" y="4008963"/>
            <a:ext cx="33649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40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Next step / further validation</a:t>
            </a:r>
            <a:endParaRPr lang="en-US" sz="1405" dirty="0"/>
          </a:p>
        </p:txBody>
      </p:sp>
      <p:sp>
        <p:nvSpPr>
          <p:cNvPr id="245" name="Shape 242">
            <a:extLst>
              <a:ext uri="{FF2B5EF4-FFF2-40B4-BE49-F238E27FC236}">
                <a16:creationId xmlns:a16="http://schemas.microsoft.com/office/drawing/2014/main" id="{68B5200B-B27E-41F3-65CC-D890A48DEAE4}"/>
              </a:ext>
            </a:extLst>
          </p:cNvPr>
          <p:cNvSpPr/>
          <p:nvPr/>
        </p:nvSpPr>
        <p:spPr>
          <a:xfrm>
            <a:off x="287978" y="6514516"/>
            <a:ext cx="548640" cy="0"/>
          </a:xfrm>
          <a:prstGeom prst="line">
            <a:avLst/>
          </a:prstGeom>
          <a:noFill/>
          <a:ln w="12700">
            <a:solidFill>
              <a:srgbClr val="349E8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6" name="Text 243">
            <a:extLst>
              <a:ext uri="{FF2B5EF4-FFF2-40B4-BE49-F238E27FC236}">
                <a16:creationId xmlns:a16="http://schemas.microsoft.com/office/drawing/2014/main" id="{DE9F056E-B178-DCB1-C00B-C458629D5F7A}"/>
              </a:ext>
            </a:extLst>
          </p:cNvPr>
          <p:cNvSpPr/>
          <p:nvPr/>
        </p:nvSpPr>
        <p:spPr>
          <a:xfrm>
            <a:off x="955490" y="641393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960" b="1" dirty="0">
                <a:solidFill>
                  <a:srgbClr val="123E2A">
                    <a:alpha val="82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0" b="1" dirty="0"/>
          </a:p>
        </p:txBody>
      </p:sp>
    </p:spTree>
    <p:extLst>
      <p:ext uri="{BB962C8B-B14F-4D97-AF65-F5344CB8AC3E}">
        <p14:creationId xmlns:p14="http://schemas.microsoft.com/office/powerpoint/2010/main" val="155739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3E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11"/>
          <p:cNvSpPr/>
          <p:nvPr/>
        </p:nvSpPr>
        <p:spPr>
          <a:xfrm>
            <a:off x="594360" y="2488101"/>
            <a:ext cx="3099552" cy="234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ACKNOWLEDGEMENTS</a:t>
            </a: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594360" y="2736799"/>
            <a:ext cx="2850298" cy="1030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Research team, partners, and supporting institutions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4411980" y="2253996"/>
            <a:ext cx="371741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COLLABORATORS / FUNDING</a:t>
            </a:r>
            <a:endParaRPr lang="en-US" dirty="0"/>
          </a:p>
        </p:txBody>
      </p:sp>
      <p:sp>
        <p:nvSpPr>
          <p:cNvPr id="19" name="Text 15"/>
          <p:cNvSpPr/>
          <p:nvPr/>
        </p:nvSpPr>
        <p:spPr>
          <a:xfrm>
            <a:off x="4411980" y="2992374"/>
            <a:ext cx="2423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Funding agencies, grants, collaborators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8684044" y="5624813"/>
            <a:ext cx="0" cy="841248"/>
          </a:xfrm>
          <a:prstGeom prst="line">
            <a:avLst/>
          </a:prstGeom>
          <a:noFill/>
          <a:ln w="10160">
            <a:solidFill>
              <a:srgbClr val="349E8E"/>
            </a:solidFill>
            <a:prstDash val="solid"/>
          </a:ln>
        </p:spPr>
        <p:txBody>
          <a:bodyPr/>
          <a:lstStyle/>
          <a:p>
            <a:endParaRPr lang="pt-BR" sz="3200"/>
          </a:p>
        </p:txBody>
      </p:sp>
      <p:sp>
        <p:nvSpPr>
          <p:cNvPr id="21" name="Text 17"/>
          <p:cNvSpPr/>
          <p:nvPr/>
        </p:nvSpPr>
        <p:spPr>
          <a:xfrm>
            <a:off x="9015990" y="5486400"/>
            <a:ext cx="225242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b="1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</a:t>
            </a: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9015990" y="5971032"/>
            <a:ext cx="31760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name@institution.org</a:t>
            </a:r>
            <a:endParaRPr lang="en-US" sz="1600" dirty="0"/>
          </a:p>
          <a:p>
            <a:pPr marL="0" indent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CFCF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website / professional profile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320040" y="6300216"/>
            <a:ext cx="548640" cy="0"/>
          </a:xfrm>
          <a:prstGeom prst="line">
            <a:avLst/>
          </a:prstGeom>
          <a:noFill/>
          <a:ln w="12700">
            <a:solidFill>
              <a:srgbClr val="8FC9B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0"/>
          <p:cNvSpPr/>
          <p:nvPr/>
        </p:nvSpPr>
        <p:spPr>
          <a:xfrm>
            <a:off x="987552" y="619963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960" b="1" dirty="0">
                <a:solidFill>
                  <a:srgbClr val="FCFCFC">
                    <a:alpha val="90000"/>
                  </a:srgbClr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0" b="1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3043974-21E0-D0B8-5FEB-3DDE6624B84B}"/>
              </a:ext>
            </a:extLst>
          </p:cNvPr>
          <p:cNvGrpSpPr/>
          <p:nvPr/>
        </p:nvGrpSpPr>
        <p:grpSpPr>
          <a:xfrm>
            <a:off x="681228" y="657454"/>
            <a:ext cx="5518404" cy="1143914"/>
            <a:chOff x="681228" y="657454"/>
            <a:chExt cx="5518404" cy="1143914"/>
          </a:xfrm>
        </p:grpSpPr>
        <p:pic>
          <p:nvPicPr>
            <p:cNvPr id="3" name="Image 1" descr="/mnt/data/celgen_assets/official_symbol.png">
              <a:extLst>
                <a:ext uri="{FF2B5EF4-FFF2-40B4-BE49-F238E27FC236}">
                  <a16:creationId xmlns:a16="http://schemas.microsoft.com/office/drawing/2014/main" id="{ECBE38E8-2518-DE8B-DA7E-66EF574C5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944" y="667512"/>
              <a:ext cx="978408" cy="1005840"/>
            </a:xfrm>
            <a:prstGeom prst="rect">
              <a:avLst/>
            </a:prstGeom>
          </p:spPr>
        </p:pic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F31C7EE5-3375-369E-ADB8-BD2C8583E80A}"/>
                </a:ext>
              </a:extLst>
            </p:cNvPr>
            <p:cNvGrpSpPr/>
            <p:nvPr/>
          </p:nvGrpSpPr>
          <p:grpSpPr>
            <a:xfrm>
              <a:off x="681228" y="657454"/>
              <a:ext cx="5518404" cy="1143914"/>
              <a:chOff x="681228" y="657454"/>
              <a:chExt cx="5518404" cy="1143914"/>
            </a:xfrm>
          </p:grpSpPr>
          <p:sp>
            <p:nvSpPr>
              <p:cNvPr id="5" name="Shape 0">
                <a:extLst>
                  <a:ext uri="{FF2B5EF4-FFF2-40B4-BE49-F238E27FC236}">
                    <a16:creationId xmlns:a16="http://schemas.microsoft.com/office/drawing/2014/main" id="{6A410DCB-48D1-7846-EFCA-AC87A2E12478}"/>
                  </a:ext>
                </a:extLst>
              </p:cNvPr>
              <p:cNvSpPr/>
              <p:nvPr/>
            </p:nvSpPr>
            <p:spPr>
              <a:xfrm>
                <a:off x="681228" y="657454"/>
                <a:ext cx="1010412" cy="1028700"/>
              </a:xfrm>
              <a:prstGeom prst="rect">
                <a:avLst/>
              </a:prstGeom>
              <a:solidFill>
                <a:srgbClr val="FCFCFC">
                  <a:alpha val="0"/>
                </a:srgbClr>
              </a:solidFill>
              <a:ln w="11430">
                <a:solidFill>
                  <a:srgbClr val="FCFCFC">
                    <a:alpha val="75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pt-BR" dirty="0"/>
              </a:p>
            </p:txBody>
          </p:sp>
          <p:sp>
            <p:nvSpPr>
              <p:cNvPr id="6" name="Text 1">
                <a:extLst>
                  <a:ext uri="{FF2B5EF4-FFF2-40B4-BE49-F238E27FC236}">
                    <a16:creationId xmlns:a16="http://schemas.microsoft.com/office/drawing/2014/main" id="{440F4F20-7F5A-BC0B-BAD8-960DD77AA477}"/>
                  </a:ext>
                </a:extLst>
              </p:cNvPr>
              <p:cNvSpPr/>
              <p:nvPr/>
            </p:nvSpPr>
            <p:spPr>
              <a:xfrm>
                <a:off x="1901952" y="667512"/>
                <a:ext cx="374904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2400" b="1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CEL-GEN 2026</a:t>
                </a:r>
                <a:endParaRPr lang="en-US" sz="2400" dirty="0"/>
              </a:p>
            </p:txBody>
          </p:sp>
          <p:sp>
            <p:nvSpPr>
              <p:cNvPr id="7" name="Text 2">
                <a:extLst>
                  <a:ext uri="{FF2B5EF4-FFF2-40B4-BE49-F238E27FC236}">
                    <a16:creationId xmlns:a16="http://schemas.microsoft.com/office/drawing/2014/main" id="{80EEDC53-0748-2A60-BC38-E2E8A5F1D5BD}"/>
                  </a:ext>
                </a:extLst>
              </p:cNvPr>
              <p:cNvSpPr/>
              <p:nvPr/>
            </p:nvSpPr>
            <p:spPr>
              <a:xfrm>
                <a:off x="1901952" y="996696"/>
                <a:ext cx="3611880" cy="2103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1330" b="1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03 a 05 DE NOVEMBRO</a:t>
                </a:r>
                <a:endParaRPr lang="en-US" sz="1330" dirty="0"/>
              </a:p>
            </p:txBody>
          </p:sp>
          <p:sp>
            <p:nvSpPr>
              <p:cNvPr id="8" name="Text 3">
                <a:extLst>
                  <a:ext uri="{FF2B5EF4-FFF2-40B4-BE49-F238E27FC236}">
                    <a16:creationId xmlns:a16="http://schemas.microsoft.com/office/drawing/2014/main" id="{FA08CB0B-B027-9011-355A-B1A505C07925}"/>
                  </a:ext>
                </a:extLst>
              </p:cNvPr>
              <p:cNvSpPr/>
              <p:nvPr/>
            </p:nvSpPr>
            <p:spPr>
              <a:xfrm>
                <a:off x="1901952" y="1252728"/>
                <a:ext cx="4297680" cy="2103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124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PRODIGY SANTOS DUMONT-RJ</a:t>
                </a:r>
                <a:endParaRPr lang="en-US" sz="1240" dirty="0"/>
              </a:p>
            </p:txBody>
          </p:sp>
          <p:sp>
            <p:nvSpPr>
              <p:cNvPr id="9" name="Text 4">
                <a:extLst>
                  <a:ext uri="{FF2B5EF4-FFF2-40B4-BE49-F238E27FC236}">
                    <a16:creationId xmlns:a16="http://schemas.microsoft.com/office/drawing/2014/main" id="{FC6C2995-55DE-C168-15B4-049038C50A3B}"/>
                  </a:ext>
                </a:extLst>
              </p:cNvPr>
              <p:cNvSpPr/>
              <p:nvPr/>
            </p:nvSpPr>
            <p:spPr>
              <a:xfrm>
                <a:off x="1901952" y="1499616"/>
                <a:ext cx="4160520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90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CONGRESSO DA ASSOCIAÇÃO BRASILEIRA</a:t>
                </a:r>
                <a:endParaRPr lang="en-US" sz="900" dirty="0"/>
              </a:p>
            </p:txBody>
          </p:sp>
          <p:sp>
            <p:nvSpPr>
              <p:cNvPr id="10" name="Text 5">
                <a:extLst>
                  <a:ext uri="{FF2B5EF4-FFF2-40B4-BE49-F238E27FC236}">
                    <a16:creationId xmlns:a16="http://schemas.microsoft.com/office/drawing/2014/main" id="{7B8F3A32-7637-9C0A-D612-4622CFC0E038}"/>
                  </a:ext>
                </a:extLst>
              </p:cNvPr>
              <p:cNvSpPr/>
              <p:nvPr/>
            </p:nvSpPr>
            <p:spPr>
              <a:xfrm>
                <a:off x="1901952" y="1664208"/>
                <a:ext cx="3474720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04000"/>
                  </a:lnSpc>
                  <a:buNone/>
                </a:pPr>
                <a:r>
                  <a:rPr lang="en-US" sz="900" dirty="0">
                    <a:solidFill>
                      <a:srgbClr val="FCFCFC"/>
                    </a:solidFill>
                    <a:latin typeface="Montserrat" pitchFamily="34" charset="0"/>
                    <a:ea typeface="Montserrat" pitchFamily="34" charset="-122"/>
                    <a:cs typeface="Montserrat" pitchFamily="34" charset="-120"/>
                  </a:rPr>
                  <a:t>DE TERAPIA CELULAR E GÊNICA</a:t>
                </a:r>
                <a:endParaRPr lang="en-US" sz="900" dirty="0"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372</Words>
  <Application>Microsoft Macintosh PowerPoint</Application>
  <PresentationFormat>Widescreen</PresentationFormat>
  <Paragraphs>52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Montserrat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ABTCel-Gen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CEL-GEN 2026 | Speaker Presentation Template</dc:title>
  <dc:subject>Editable speaker slide template - CEL-GEN 2026</dc:subject>
  <dc:creator>ABTCel-Gen | CEL-GEN 2026</dc:creator>
  <cp:lastModifiedBy>Clever Farias</cp:lastModifiedBy>
  <cp:revision>5</cp:revision>
  <dcterms:created xsi:type="dcterms:W3CDTF">2026-10-16T23:56:57Z</dcterms:created>
  <dcterms:modified xsi:type="dcterms:W3CDTF">2026-10-17T02:54:19Z</dcterms:modified>
</cp:coreProperties>
</file>